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
  </p:notesMasterIdLst>
  <p:sldIdLst>
    <p:sldId id="328" r:id="rId3"/>
    <p:sldId id="257" r:id="rId4"/>
    <p:sldId id="258" r:id="rId6"/>
    <p:sldId id="259" r:id="rId7"/>
    <p:sldId id="260" r:id="rId8"/>
    <p:sldId id="261" r:id="rId9"/>
    <p:sldId id="262" r:id="rId10"/>
    <p:sldId id="263" r:id="rId11"/>
    <p:sldId id="264" r:id="rId12"/>
    <p:sldId id="265" r:id="rId13"/>
    <p:sldId id="301" r:id="rId14"/>
    <p:sldId id="266" r:id="rId15"/>
    <p:sldId id="302"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91" r:id="rId31"/>
    <p:sldId id="282" r:id="rId32"/>
    <p:sldId id="284" r:id="rId33"/>
    <p:sldId id="286" r:id="rId34"/>
    <p:sldId id="363" r:id="rId35"/>
    <p:sldId id="288" r:id="rId36"/>
    <p:sldId id="289" r:id="rId37"/>
    <p:sldId id="290"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octhuy730302@outlook.com" initials="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F4EAC30-D49F-4159-9684-FF7E44A04E7B}" styleName="Table_0">
    <a:wholeTbl>
      <a:tcTxStyle>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Style>
        <a:tcBdr/>
        <a:fill>
          <a:solidFill>
            <a:srgbClr val="D0DEEF"/>
          </a:solidFill>
        </a:fill>
      </a:tcStyle>
    </a:band1H>
    <a:band2H>
      <a:tcStyle>
        <a:tcBdr/>
      </a:tcStyle>
    </a:band2H>
    <a:band1V>
      <a:tcStyle>
        <a:tcBdr/>
        <a:fill>
          <a:solidFill>
            <a:srgbClr val="D0DEEF"/>
          </a:solidFill>
        </a:fill>
      </a:tcStyle>
    </a:band1V>
    <a:band2V>
      <a:tcStyle>
        <a:tcBdr/>
      </a:tcStyle>
    </a:band2V>
    <a:lastCol>
      <a:tcTxStyle b="on">
        <a:font>
          <a:latin typeface="Calibri"/>
          <a:ea typeface="Calibri"/>
          <a:cs typeface="Calibri"/>
        </a:font>
        <a:schemeClr val="lt1"/>
      </a:tcTxStyle>
      <a:tcStyle>
        <a:tcBdr/>
        <a:fill>
          <a:solidFill>
            <a:schemeClr val="accent1"/>
          </a:solidFill>
        </a:fill>
      </a:tcStyle>
    </a:lastCol>
    <a:firstCol>
      <a:tcTxStyle b="on">
        <a:font>
          <a:latin typeface="Calibri"/>
          <a:ea typeface="Calibri"/>
          <a:cs typeface="Calibri"/>
        </a:font>
        <a:schemeClr val="lt1"/>
      </a:tcTxStyle>
      <a:tcStyle>
        <a:tcBdr/>
        <a:fill>
          <a:solidFill>
            <a:schemeClr val="accent1"/>
          </a:solidFill>
        </a:fill>
      </a:tcStyle>
    </a:firstCol>
    <a:lastRow>
      <a:tcTxStyle b="on">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Style>
        <a:tcBdr/>
      </a:tcStyle>
    </a:seCell>
    <a:swCell>
      <a:tcStyle>
        <a:tcBdr/>
      </a:tcStyle>
    </a:swCell>
    <a:firstRow>
      <a:tcTxStyle b="on">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9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32583E-1596-4B2E-B3EB-8403096FBDA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vi-VN"/>
        </a:p>
      </dgm:t>
    </dgm:pt>
    <dgm:pt modelId="{B1D7A6D6-D61C-4FB6-A790-EBF50C43A3E7}">
      <dgm:prSet phldrT="[Text]" phldr="0" custT="1">
        <dgm:style>
          <a:lnRef idx="1">
            <a:schemeClr val="accent3"/>
          </a:lnRef>
          <a:fillRef idx="2">
            <a:schemeClr val="accent3"/>
          </a:fillRef>
          <a:effectRef idx="1">
            <a:schemeClr val="accent3"/>
          </a:effectRef>
          <a:fontRef idx="minor">
            <a:schemeClr val="dk1"/>
          </a:fontRef>
        </dgm:style>
      </dgm:prSet>
      <dgm:spPr/>
      <dgm:t>
        <a:bodyPr vert="horz" wrap="square"/>
        <a:p>
          <a:pPr>
            <a:lnSpc>
              <a:spcPct val="100000"/>
            </a:lnSpc>
            <a:spcBef>
              <a:spcPct val="0"/>
            </a:spcBef>
            <a:spcAft>
              <a:spcPct val="35000"/>
            </a:spcAft>
          </a:pPr>
          <a:r>
            <a:rPr lang="en-US" altLang="vi-VN" sz="2800" dirty="0">
              <a:latin typeface="Times New Roman" panose="02020603050405020304" charset="0"/>
              <a:cs typeface="Times New Roman" panose="02020603050405020304" charset="0"/>
            </a:rPr>
            <a:t>ĐỌC TIỂU THANH KÍ</a:t>
          </a:r>
          <a:endParaRPr lang="en-US" altLang="vi-VN" sz="2800" dirty="0">
            <a:latin typeface="Times New Roman" panose="02020603050405020304" charset="0"/>
            <a:cs typeface="Times New Roman" panose="02020603050405020304" charset="0"/>
          </a:endParaRPr>
        </a:p>
      </dgm:t>
    </dgm:pt>
    <dgm:pt modelId="{EA3CBEE5-C0FA-406B-BE9A-130D233C5555}" cxnId="{24CFE959-B5F0-4FC9-A054-73C42CCE4639}" type="parTrans">
      <dgm:prSet/>
      <dgm:spPr/>
      <dgm:t>
        <a:bodyPr/>
        <a:lstStyle/>
        <a:p>
          <a:endParaRPr lang="vi-VN"/>
        </a:p>
      </dgm:t>
    </dgm:pt>
    <dgm:pt modelId="{11F07D46-E834-4C17-B83D-BB705505FEDB}" cxnId="{24CFE959-B5F0-4FC9-A054-73C42CCE4639}" type="sibTrans">
      <dgm:prSet/>
      <dgm:spPr/>
      <dgm:t>
        <a:bodyPr/>
        <a:lstStyle/>
        <a:p>
          <a:endParaRPr lang="vi-VN"/>
        </a:p>
      </dgm:t>
    </dgm:pt>
    <dgm:pt modelId="{EC3FE291-A4DA-4C15-B63C-D18C1DC53234}">
      <dgm:prSet phldrT="[Text]" phldr="0" custT="1">
        <dgm:style>
          <a:lnRef idx="1">
            <a:schemeClr val="accent1"/>
          </a:lnRef>
          <a:fillRef idx="2">
            <a:schemeClr val="accent1"/>
          </a:fillRef>
          <a:effectRef idx="1">
            <a:schemeClr val="accent1"/>
          </a:effectRef>
          <a:fontRef idx="minor">
            <a:schemeClr val="dk1"/>
          </a:fontRef>
        </dgm:style>
      </dgm:prSet>
      <dgm:spPr/>
      <dgm:t>
        <a:bodyPr vert="horz" wrap="square"/>
        <a:p>
          <a:pPr>
            <a:lnSpc>
              <a:spcPct val="100000"/>
            </a:lnSpc>
            <a:spcBef>
              <a:spcPct val="0"/>
            </a:spcBef>
            <a:spcAft>
              <a:spcPct val="35000"/>
            </a:spcAft>
          </a:pPr>
          <a:r>
            <a:rPr lang="en-US" sz="2400" dirty="0" err="1" smtClean="0">
              <a:latin typeface="Times New Roman" panose="02020603050405020304" charset="0"/>
              <a:cs typeface="Times New Roman" panose="02020603050405020304" charset="0"/>
            </a:rPr>
            <a:t>KHÁI QUÁT NỘI DUNG</a:t>
          </a:r>
          <a:r>
            <a:rPr lang="vi-VN" sz="2400" dirty="0">
              <a:latin typeface="Times New Roman" panose="02020603050405020304" charset="0"/>
              <a:cs typeface="Times New Roman" panose="02020603050405020304" charset="0"/>
            </a:rPr>
            <a:t/>
          </a:r>
          <a:endParaRPr lang="vi-VN" sz="2400" dirty="0">
            <a:latin typeface="Times New Roman" panose="02020603050405020304" charset="0"/>
            <a:cs typeface="Times New Roman" panose="02020603050405020304" charset="0"/>
          </a:endParaRPr>
        </a:p>
      </dgm:t>
    </dgm:pt>
    <dgm:pt modelId="{1473D7DB-255F-4E60-835B-865014A0432B}" cxnId="{8BD250AC-CB0A-4A70-AC90-B56E22AEFBE9}" type="parTrans">
      <dgm:prSet/>
      <dgm:spPr/>
      <dgm:t>
        <a:bodyPr/>
        <a:lstStyle/>
        <a:p>
          <a:endParaRPr lang="vi-VN"/>
        </a:p>
      </dgm:t>
    </dgm:pt>
    <dgm:pt modelId="{41EA4C5B-E729-4780-869D-07625DBE1B43}" cxnId="{8BD250AC-CB0A-4A70-AC90-B56E22AEFBE9}" type="sibTrans">
      <dgm:prSet/>
      <dgm:spPr/>
      <dgm:t>
        <a:bodyPr/>
        <a:lstStyle/>
        <a:p>
          <a:endParaRPr lang="vi-VN"/>
        </a:p>
      </dgm:t>
    </dgm:pt>
    <dgm:pt modelId="{8B3751D4-22AA-4530-86E0-2FCE13E435AF}">
      <dgm:prSet phldrT="[Text]" phldr="0" custT="1">
        <dgm:style>
          <a:lnRef idx="1">
            <a:schemeClr val="accent1"/>
          </a:lnRef>
          <a:fillRef idx="2">
            <a:schemeClr val="accent1"/>
          </a:fillRef>
          <a:effectRef idx="1">
            <a:schemeClr val="accent1"/>
          </a:effectRef>
          <a:fontRef idx="minor">
            <a:schemeClr val="dk1"/>
          </a:fontRef>
        </dgm:style>
      </dgm:prSet>
      <dgm:spPr/>
      <dgm:t>
        <a:bodyPr vert="horz" wrap="square"/>
        <a:p>
          <a:pPr>
            <a:lnSpc>
              <a:spcPct val="100000"/>
            </a:lnSpc>
            <a:spcBef>
              <a:spcPct val="0"/>
            </a:spcBef>
            <a:spcAft>
              <a:spcPct val="35000"/>
            </a:spcAft>
          </a:pPr>
          <a:r>
            <a:rPr lang="en-US" altLang="vi-VN" sz="2200" dirty="0">
              <a:latin typeface="Times New Roman" panose="02020603050405020304" charset="0"/>
              <a:cs typeface="Times New Roman" panose="02020603050405020304" charset="0"/>
            </a:rPr>
            <a:t>Hai câu đề</a:t>
          </a:r>
          <a:endParaRPr lang="en-US" altLang="vi-VN" sz="2200" dirty="0">
            <a:latin typeface="Times New Roman" panose="02020603050405020304" charset="0"/>
            <a:cs typeface="Times New Roman" panose="02020603050405020304" charset="0"/>
          </a:endParaRPr>
        </a:p>
      </dgm:t>
    </dgm:pt>
    <dgm:pt modelId="{442D49EE-CC29-4E08-90D1-BD1918F2CD28}" cxnId="{26EF5A17-9E8E-4711-BFBD-F0D1F0559A58}" type="parTrans">
      <dgm:prSet/>
      <dgm:spPr/>
      <dgm:t>
        <a:bodyPr/>
        <a:lstStyle/>
        <a:p>
          <a:endParaRPr lang="vi-VN"/>
        </a:p>
      </dgm:t>
    </dgm:pt>
    <dgm:pt modelId="{03A1DE98-813D-411D-AB55-3578688A5952}" cxnId="{26EF5A17-9E8E-4711-BFBD-F0D1F0559A58}" type="sibTrans">
      <dgm:prSet/>
      <dgm:spPr/>
      <dgm:t>
        <a:bodyPr/>
        <a:lstStyle/>
        <a:p>
          <a:endParaRPr lang="vi-VN"/>
        </a:p>
      </dgm:t>
    </dgm:pt>
    <dgm:pt modelId="{35D8A846-4E18-4693-8D12-0DC0E9A6F1CC}">
      <dgm:prSet phldr="0" custT="1">
        <dgm:style>
          <a:lnRef idx="1">
            <a:schemeClr val="accent1"/>
          </a:lnRef>
          <a:fillRef idx="2">
            <a:schemeClr val="accent1"/>
          </a:fillRef>
          <a:effectRef idx="1">
            <a:schemeClr val="accent1"/>
          </a:effectRef>
          <a:fontRef idx="minor">
            <a:schemeClr val="dk1"/>
          </a:fontRef>
        </dgm:style>
      </dgm:prSet>
      <dgm:spPr/>
      <dgm:t>
        <a:bodyPr vert="horz" wrap="square"/>
        <a:p>
          <a:pPr>
            <a:lnSpc>
              <a:spcPct val="100000"/>
            </a:lnSpc>
            <a:spcBef>
              <a:spcPct val="0"/>
            </a:spcBef>
            <a:spcAft>
              <a:spcPct val="35000"/>
            </a:spcAft>
          </a:pPr>
          <a:r>
            <a:rPr lang="en-US" altLang="vi-VN" sz="2200" dirty="0">
              <a:latin typeface="Times New Roman" panose="02020603050405020304" charset="0"/>
              <a:cs typeface="Times New Roman" panose="02020603050405020304" charset="0"/>
            </a:rPr>
            <a:t>Hai câu thực</a:t>
          </a:r>
          <a:endParaRPr lang="en-US" altLang="vi-VN" sz="2200" dirty="0">
            <a:latin typeface="Times New Roman" panose="02020603050405020304" charset="0"/>
            <a:cs typeface="Times New Roman" panose="02020603050405020304" charset="0"/>
          </a:endParaRPr>
        </a:p>
      </dgm:t>
    </dgm:pt>
    <dgm:pt modelId="{08C13F4F-123B-498A-8EE2-52E4784A101F}" cxnId="{5C4FE67E-2AAA-4CCC-B475-E8FC00F594E1}" type="parTrans">
      <dgm:prSet/>
      <dgm:spPr/>
      <dgm:t>
        <a:bodyPr/>
        <a:lstStyle/>
        <a:p>
          <a:endParaRPr lang="vi-VN"/>
        </a:p>
      </dgm:t>
    </dgm:pt>
    <dgm:pt modelId="{681312D5-335C-4E87-AB6E-0769353A59A9}" cxnId="{5C4FE67E-2AAA-4CCC-B475-E8FC00F594E1}" type="sibTrans">
      <dgm:prSet/>
      <dgm:spPr/>
      <dgm:t>
        <a:bodyPr/>
        <a:lstStyle/>
        <a:p>
          <a:endParaRPr lang="vi-VN"/>
        </a:p>
      </dgm:t>
    </dgm:pt>
    <dgm:pt modelId="{B64A7466-0F4B-4A57-9E80-57610A8181B7}">
      <dgm:prSet phldr="0" custT="1">
        <dgm:style>
          <a:lnRef idx="1">
            <a:schemeClr val="accent1"/>
          </a:lnRef>
          <a:fillRef idx="2">
            <a:schemeClr val="accent1"/>
          </a:fillRef>
          <a:effectRef idx="1">
            <a:schemeClr val="accent1"/>
          </a:effectRef>
          <a:fontRef idx="minor">
            <a:schemeClr val="dk1"/>
          </a:fontRef>
        </dgm:style>
      </dgm:prSet>
      <dgm:spPr/>
      <dgm:t>
        <a:bodyPr vert="horz" wrap="square"/>
        <a:p>
          <a:pPr>
            <a:lnSpc>
              <a:spcPct val="100000"/>
            </a:lnSpc>
            <a:spcBef>
              <a:spcPct val="0"/>
            </a:spcBef>
            <a:spcAft>
              <a:spcPct val="35000"/>
            </a:spcAft>
          </a:pPr>
          <a:r>
            <a:rPr lang="en-US" altLang="vi-VN" sz="2200" dirty="0">
              <a:latin typeface="Times New Roman" panose="02020603050405020304" charset="0"/>
              <a:cs typeface="Times New Roman" panose="02020603050405020304" charset="0"/>
            </a:rPr>
            <a:t>Hai câu luận</a:t>
          </a:r>
          <a:endParaRPr lang="en-US" altLang="vi-VN" sz="2200" dirty="0">
            <a:latin typeface="Times New Roman" panose="02020603050405020304" charset="0"/>
            <a:cs typeface="Times New Roman" panose="02020603050405020304" charset="0"/>
          </a:endParaRPr>
        </a:p>
      </dgm:t>
    </dgm:pt>
    <dgm:pt modelId="{7082045B-24E5-48A1-B3E1-F9A8424288DE}" cxnId="{D5849FAA-4422-431A-B551-4E8D4B730436}" type="parTrans">
      <dgm:prSet/>
      <dgm:spPr/>
      <dgm:t>
        <a:bodyPr/>
        <a:lstStyle/>
        <a:p>
          <a:endParaRPr lang="vi-VN"/>
        </a:p>
      </dgm:t>
    </dgm:pt>
    <dgm:pt modelId="{1D2866EB-8357-4621-AD22-FFC87E051E9A}" cxnId="{D5849FAA-4422-431A-B551-4E8D4B730436}" type="sibTrans">
      <dgm:prSet/>
      <dgm:spPr/>
      <dgm:t>
        <a:bodyPr/>
        <a:lstStyle/>
        <a:p>
          <a:endParaRPr lang="vi-VN"/>
        </a:p>
      </dgm:t>
    </dgm:pt>
    <dgm:pt modelId="{72BEF689-6167-4286-8ABC-C4509C5A9587}">
      <dgm:prSet phldr="0" custT="1">
        <dgm:style>
          <a:lnRef idx="1">
            <a:schemeClr val="accent1"/>
          </a:lnRef>
          <a:fillRef idx="2">
            <a:schemeClr val="accent1"/>
          </a:fillRef>
          <a:effectRef idx="1">
            <a:schemeClr val="accent1"/>
          </a:effectRef>
          <a:fontRef idx="minor">
            <a:schemeClr val="dk1"/>
          </a:fontRef>
        </dgm:style>
      </dgm:prSet>
      <dgm:spPr/>
      <dgm:t>
        <a:bodyPr vert="horz" wrap="square"/>
        <a:p>
          <a:pPr algn="ctr">
            <a:lnSpc>
              <a:spcPct val="100000"/>
            </a:lnSpc>
            <a:spcBef>
              <a:spcPct val="0"/>
            </a:spcBef>
            <a:spcAft>
              <a:spcPct val="35000"/>
            </a:spcAft>
          </a:pPr>
          <a:r>
            <a:rPr lang="en-US" altLang="vi-VN" sz="2200" dirty="0">
              <a:latin typeface="Times New Roman" panose="02020603050405020304" charset="0"/>
              <a:cs typeface="Times New Roman" panose="02020603050405020304" charset="0"/>
            </a:rPr>
            <a:t>H</a:t>
          </a:r>
          <a:r>
            <a:rPr lang="en-US" altLang="vi-VN" sz="2200" dirty="0">
              <a:latin typeface="Times New Roman" panose="02020603050405020304" charset="0"/>
              <a:cs typeface="Times New Roman" panose="02020603050405020304" charset="0"/>
            </a:rPr>
            <a:t>ai câu kết</a:t>
          </a:r>
          <a:endParaRPr lang="en-US" altLang="vi-VN" sz="2200" dirty="0">
            <a:latin typeface="Times New Roman" panose="02020603050405020304" charset="0"/>
            <a:cs typeface="Times New Roman" panose="02020603050405020304" charset="0"/>
          </a:endParaRPr>
        </a:p>
      </dgm:t>
    </dgm:pt>
    <dgm:pt modelId="{21D9BC9A-1E8C-49C3-A72C-18BC28BC7D52}" cxnId="{BE1D5701-6B2D-45A8-A432-9F70880F3BD3}" type="parTrans">
      <dgm:prSet/>
      <dgm:spPr/>
      <dgm:t>
        <a:bodyPr/>
        <a:lstStyle/>
        <a:p>
          <a:endParaRPr lang="vi-VN"/>
        </a:p>
      </dgm:t>
    </dgm:pt>
    <dgm:pt modelId="{0F35E1E1-DBD6-4AEA-A4D6-9C1C15B449F8}" cxnId="{BE1D5701-6B2D-45A8-A432-9F70880F3BD3}" type="sibTrans">
      <dgm:prSet/>
      <dgm:spPr/>
      <dgm:t>
        <a:bodyPr/>
        <a:lstStyle/>
        <a:p>
          <a:endParaRPr lang="vi-VN"/>
        </a:p>
      </dgm:t>
    </dgm:pt>
    <dgm:pt modelId="{DD9D3E07-4FC2-4CAF-99DD-2AF76532BABE}">
      <dgm:prSet phldr="0" custT="1">
        <dgm:style>
          <a:lnRef idx="1">
            <a:schemeClr val="accent2"/>
          </a:lnRef>
          <a:fillRef idx="2">
            <a:schemeClr val="accent2"/>
          </a:fillRef>
          <a:effectRef idx="1">
            <a:schemeClr val="accent2"/>
          </a:effectRef>
          <a:fontRef idx="minor">
            <a:schemeClr val="dk1"/>
          </a:fontRef>
        </dgm:style>
      </dgm:prSet>
      <dgm:spPr/>
      <dgm:t>
        <a:bodyPr vert="horz" wrap="square"/>
        <a:p>
          <a:pPr>
            <a:lnSpc>
              <a:spcPct val="100000"/>
            </a:lnSpc>
            <a:spcBef>
              <a:spcPct val="0"/>
            </a:spcBef>
            <a:spcAft>
              <a:spcPct val="35000"/>
            </a:spcAft>
          </a:pPr>
          <a:r>
            <a:rPr lang="en-US" sz="2400" dirty="0" err="1" smtClean="0">
              <a:latin typeface="Times New Roman" panose="02020603050405020304" charset="0"/>
              <a:cs typeface="Times New Roman" panose="02020603050405020304" charset="0"/>
            </a:rPr>
            <a:t>NGHỆ THUẬT</a:t>
          </a:r>
          <a:r>
            <a:rPr lang="vi-VN" sz="2400" dirty="0">
              <a:latin typeface="Times New Roman" panose="02020603050405020304" charset="0"/>
              <a:cs typeface="Times New Roman" panose="02020603050405020304" charset="0"/>
            </a:rPr>
            <a:t/>
          </a:r>
          <a:endParaRPr lang="vi-VN" sz="2400" dirty="0">
            <a:latin typeface="Times New Roman" panose="02020603050405020304" charset="0"/>
            <a:cs typeface="Times New Roman" panose="02020603050405020304" charset="0"/>
          </a:endParaRPr>
        </a:p>
      </dgm:t>
    </dgm:pt>
    <dgm:pt modelId="{459C6057-7B46-4B7E-80AC-32B2C97D3F4C}" cxnId="{1542A5D8-6F11-4DFC-8F87-B083F1D836C8}" type="parTrans">
      <dgm:prSet/>
      <dgm:spPr/>
      <dgm:t>
        <a:bodyPr/>
        <a:lstStyle/>
        <a:p>
          <a:endParaRPr lang="vi-VN"/>
        </a:p>
      </dgm:t>
    </dgm:pt>
    <dgm:pt modelId="{F602F596-8BE1-4B0F-8F03-293C794DF745}" cxnId="{1542A5D8-6F11-4DFC-8F87-B083F1D836C8}" type="sibTrans">
      <dgm:prSet/>
      <dgm:spPr/>
      <dgm:t>
        <a:bodyPr/>
        <a:lstStyle/>
        <a:p>
          <a:endParaRPr lang="vi-VN"/>
        </a:p>
      </dgm:t>
    </dgm:pt>
    <dgm:pt modelId="{7D9197C1-6E4A-43D5-AC18-DC42C9A94621}">
      <dgm:prSet phldr="0" custT="1">
        <dgm:style>
          <a:lnRef idx="1">
            <a:schemeClr val="accent2"/>
          </a:lnRef>
          <a:fillRef idx="2">
            <a:schemeClr val="accent2"/>
          </a:fillRef>
          <a:effectRef idx="1">
            <a:schemeClr val="accent2"/>
          </a:effectRef>
          <a:fontRef idx="minor">
            <a:schemeClr val="dk1"/>
          </a:fontRef>
        </dgm:style>
      </dgm:prSet>
      <dgm:spPr/>
      <dgm:t>
        <a:bodyPr vert="horz" wrap="square"/>
        <a:p>
          <a:pPr>
            <a:lnSpc>
              <a:spcPct val="100000"/>
            </a:lnSpc>
            <a:spcBef>
              <a:spcPct val="0"/>
            </a:spcBef>
            <a:spcAft>
              <a:spcPct val="35000"/>
            </a:spcAft>
          </a:pPr>
          <a:r>
            <a:rPr lang="en-US" altLang="vi-VN" sz="2200" dirty="0">
              <a:latin typeface="Times New Roman" panose="02020603050405020304" charset="0"/>
              <a:cs typeface="Times New Roman" panose="02020603050405020304" charset="0"/>
            </a:rPr>
            <a:t>...</a:t>
          </a:r>
          <a:r>
            <a:rPr lang="en-US" altLang="vi-VN" sz="2200" dirty="0">
              <a:latin typeface="Times New Roman" panose="02020603050405020304" charset="0"/>
              <a:cs typeface="Times New Roman" panose="02020603050405020304" charset="0"/>
            </a:rPr>
            <a:t/>
          </a:r>
          <a:endParaRPr lang="en-US" altLang="vi-VN" sz="2200" dirty="0">
            <a:latin typeface="Times New Roman" panose="02020603050405020304" charset="0"/>
            <a:cs typeface="Times New Roman" panose="02020603050405020304" charset="0"/>
          </a:endParaRPr>
        </a:p>
      </dgm:t>
    </dgm:pt>
    <dgm:pt modelId="{786DBBEF-47A8-48CC-ACF1-4C8D5366E85A}" cxnId="{BE7EB234-81DF-43E8-9302-03884DD99244}" type="parTrans">
      <dgm:prSet/>
      <dgm:spPr/>
      <dgm:t>
        <a:bodyPr/>
        <a:lstStyle/>
        <a:p>
          <a:endParaRPr lang="vi-VN"/>
        </a:p>
      </dgm:t>
    </dgm:pt>
    <dgm:pt modelId="{87FC59FC-A663-427C-9238-6A3073EBB571}" cxnId="{BE7EB234-81DF-43E8-9302-03884DD99244}" type="sibTrans">
      <dgm:prSet/>
      <dgm:spPr/>
      <dgm:t>
        <a:bodyPr/>
        <a:lstStyle/>
        <a:p>
          <a:endParaRPr lang="vi-VN"/>
        </a:p>
      </dgm:t>
    </dgm:pt>
    <dgm:pt modelId="{49AD907C-62D2-4A20-AFAE-8242D190A107}">
      <dgm:prSet phldr="0" custT="1">
        <dgm:style>
          <a:lnRef idx="1">
            <a:schemeClr val="accent2"/>
          </a:lnRef>
          <a:fillRef idx="2">
            <a:schemeClr val="accent2"/>
          </a:fillRef>
          <a:effectRef idx="1">
            <a:schemeClr val="accent2"/>
          </a:effectRef>
          <a:fontRef idx="minor">
            <a:schemeClr val="dk1"/>
          </a:fontRef>
        </dgm:style>
      </dgm:prSet>
      <dgm:spPr/>
      <dgm:t>
        <a:bodyPr vert="horz" wrap="square"/>
        <a:p>
          <a:pPr>
            <a:lnSpc>
              <a:spcPct val="100000"/>
            </a:lnSpc>
            <a:spcBef>
              <a:spcPct val="0"/>
            </a:spcBef>
            <a:spcAft>
              <a:spcPct val="35000"/>
            </a:spcAft>
          </a:pPr>
          <a:r>
            <a:rPr lang="en-US" altLang="vi-VN" sz="2200" dirty="0">
              <a:latin typeface="Times New Roman" panose="02020603050405020304" charset="0"/>
              <a:cs typeface="Times New Roman" panose="02020603050405020304" charset="0"/>
            </a:rPr>
            <a:t>...</a:t>
          </a:r>
          <a:r>
            <a:rPr lang="en-US" altLang="vi-VN" sz="2200" dirty="0">
              <a:latin typeface="Times New Roman" panose="02020603050405020304" charset="0"/>
              <a:cs typeface="Times New Roman" panose="02020603050405020304" charset="0"/>
            </a:rPr>
            <a:t/>
          </a:r>
          <a:endParaRPr lang="en-US" altLang="vi-VN" sz="2200" dirty="0">
            <a:latin typeface="Times New Roman" panose="02020603050405020304" charset="0"/>
            <a:cs typeface="Times New Roman" panose="02020603050405020304" charset="0"/>
          </a:endParaRPr>
        </a:p>
      </dgm:t>
    </dgm:pt>
    <dgm:pt modelId="{53EB7F2D-A040-4C2B-80C3-51729B135BE4}" cxnId="{76E3128B-3FB2-492D-A9DE-7FABBD60588E}" type="parTrans">
      <dgm:prSet/>
      <dgm:spPr/>
      <dgm:t>
        <a:bodyPr/>
        <a:lstStyle/>
        <a:p>
          <a:endParaRPr lang="vi-VN"/>
        </a:p>
      </dgm:t>
    </dgm:pt>
    <dgm:pt modelId="{4564350B-1032-40EA-A9B1-A4A78A8EA2C3}" cxnId="{76E3128B-3FB2-492D-A9DE-7FABBD60588E}" type="sibTrans">
      <dgm:prSet/>
      <dgm:spPr/>
      <dgm:t>
        <a:bodyPr/>
        <a:lstStyle/>
        <a:p>
          <a:endParaRPr lang="vi-VN"/>
        </a:p>
      </dgm:t>
    </dgm:pt>
    <dgm:pt modelId="{F3D97CE2-7AE9-46E1-975B-0296258343A0}" type="pres">
      <dgm:prSet presAssocID="{7D32583E-1596-4B2E-B3EB-8403096FBDAA}" presName="hierChild1" presStyleCnt="0">
        <dgm:presLayoutVars>
          <dgm:chPref val="1"/>
          <dgm:dir/>
          <dgm:animOne val="branch"/>
          <dgm:animLvl val="lvl"/>
          <dgm:resizeHandles/>
        </dgm:presLayoutVars>
      </dgm:prSet>
      <dgm:spPr/>
      <dgm:t>
        <a:bodyPr/>
        <a:lstStyle/>
        <a:p>
          <a:endParaRPr lang="en-US"/>
        </a:p>
      </dgm:t>
    </dgm:pt>
    <dgm:pt modelId="{48804963-D73C-41B6-8793-FCDE143DCB12}" type="pres">
      <dgm:prSet presAssocID="{B1D7A6D6-D61C-4FB6-A790-EBF50C43A3E7}" presName="hierRoot1" presStyleCnt="0"/>
      <dgm:spPr/>
    </dgm:pt>
    <dgm:pt modelId="{D8E1EC89-B1AD-412E-800F-A08127952CCA}" type="pres">
      <dgm:prSet presAssocID="{B1D7A6D6-D61C-4FB6-A790-EBF50C43A3E7}" presName="composite" presStyleCnt="0"/>
      <dgm:spPr/>
    </dgm:pt>
    <dgm:pt modelId="{ED1C0BE6-E403-4346-9001-FE2BA686E80F}" type="pres">
      <dgm:prSet presAssocID="{B1D7A6D6-D61C-4FB6-A790-EBF50C43A3E7}" presName="background" presStyleLbl="node0"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71CC2760-0C25-4954-811F-2284F6D97FFE}" type="pres">
      <dgm:prSet presAssocID="{B1D7A6D6-D61C-4FB6-A790-EBF50C43A3E7}" presName="text" presStyleLbl="fgAcc0" presStyleIdx="0" presStyleCnt="1" custScaleX="310794" custScaleY="391428" custLinFactX="-100000" custLinFactY="-62361" custLinFactNeighborX="-174476" custLinFactNeighborY="-100000">
        <dgm:presLayoutVars>
          <dgm:chPref val="3"/>
        </dgm:presLayoutVars>
      </dgm:prSet>
      <dgm:spPr/>
      <dgm:t>
        <a:bodyPr/>
        <a:lstStyle/>
        <a:p>
          <a:endParaRPr lang="vi-VN"/>
        </a:p>
      </dgm:t>
    </dgm:pt>
    <dgm:pt modelId="{9FBBA423-F0D6-4FB1-B0C7-009A8CBE6B44}" type="pres">
      <dgm:prSet presAssocID="{B1D7A6D6-D61C-4FB6-A790-EBF50C43A3E7}" presName="hierChild2" presStyleCnt="0"/>
      <dgm:spPr/>
    </dgm:pt>
    <dgm:pt modelId="{C973C5D1-A9A6-407E-9AB2-62DA25946C85}" type="pres">
      <dgm:prSet presAssocID="{1473D7DB-255F-4E60-835B-865014A0432B}" presName="Name10" presStyleLbl="parChTrans1D2" presStyleIdx="0" presStyleCnt="2"/>
      <dgm:spPr/>
      <dgm:t>
        <a:bodyPr/>
        <a:lstStyle/>
        <a:p>
          <a:endParaRPr lang="en-US"/>
        </a:p>
      </dgm:t>
    </dgm:pt>
    <dgm:pt modelId="{715B619B-034C-4F64-8C93-7D26FF6E530A}" type="pres">
      <dgm:prSet presAssocID="{EC3FE291-A4DA-4C15-B63C-D18C1DC53234}" presName="hierRoot2" presStyleCnt="0"/>
      <dgm:spPr/>
    </dgm:pt>
    <dgm:pt modelId="{D172035E-258D-4132-881B-1404AE6D8DBB}" type="pres">
      <dgm:prSet presAssocID="{EC3FE291-A4DA-4C15-B63C-D18C1DC53234}" presName="composite2" presStyleCnt="0"/>
      <dgm:spPr/>
    </dgm:pt>
    <dgm:pt modelId="{1193602C-478F-4E55-AE9B-1692D98199FD}" type="pres">
      <dgm:prSet presAssocID="{EC3FE291-A4DA-4C15-B63C-D18C1DC53234}" presName="background2" presStyleLbl="node2" presStyleIdx="0" presStyleCnt="2">
        <dgm:style>
          <a:lnRef idx="2">
            <a:schemeClr val="accent1">
              <a:shade val="50000"/>
            </a:schemeClr>
          </a:lnRef>
          <a:fillRef idx="1">
            <a:schemeClr val="accent1"/>
          </a:fillRef>
          <a:effectRef idx="0">
            <a:schemeClr val="accent1"/>
          </a:effectRef>
          <a:fontRef idx="minor">
            <a:schemeClr val="lt1"/>
          </a:fontRef>
        </dgm:style>
      </dgm:prSet>
      <dgm:spPr/>
    </dgm:pt>
    <dgm:pt modelId="{80152900-86E1-4E58-B33F-14222A7E2B75}" type="pres">
      <dgm:prSet presAssocID="{EC3FE291-A4DA-4C15-B63C-D18C1DC53234}" presName="text2" presStyleLbl="fgAcc2" presStyleIdx="0" presStyleCnt="2" custScaleX="232666" custScaleY="308952" custLinFactX="-1863" custLinFactY="-49198" custLinFactNeighborX="-100000" custLinFactNeighborY="-100000">
        <dgm:presLayoutVars>
          <dgm:chPref val="3"/>
        </dgm:presLayoutVars>
      </dgm:prSet>
      <dgm:spPr/>
      <dgm:t>
        <a:bodyPr/>
        <a:lstStyle/>
        <a:p>
          <a:endParaRPr lang="vi-VN"/>
        </a:p>
      </dgm:t>
    </dgm:pt>
    <dgm:pt modelId="{AE77B0BE-1E01-4770-9275-1C371CED38BA}" type="pres">
      <dgm:prSet presAssocID="{EC3FE291-A4DA-4C15-B63C-D18C1DC53234}" presName="hierChild3" presStyleCnt="0"/>
      <dgm:spPr/>
    </dgm:pt>
    <dgm:pt modelId="{5A9D29F7-6D1A-4420-A914-02D6D1769ECD}" type="pres">
      <dgm:prSet presAssocID="{442D49EE-CC29-4E08-90D1-BD1918F2CD28}" presName="Name17" presStyleLbl="parChTrans1D3" presStyleIdx="0" presStyleCnt="6"/>
      <dgm:spPr/>
      <dgm:t>
        <a:bodyPr/>
        <a:lstStyle/>
        <a:p>
          <a:endParaRPr lang="en-US"/>
        </a:p>
      </dgm:t>
    </dgm:pt>
    <dgm:pt modelId="{B44EA5D6-E04D-42A3-8148-C75EC4EC7FC2}" type="pres">
      <dgm:prSet presAssocID="{8B3751D4-22AA-4530-86E0-2FCE13E435AF}" presName="hierRoot3" presStyleCnt="0"/>
      <dgm:spPr/>
    </dgm:pt>
    <dgm:pt modelId="{27F0C6FC-6208-41C8-A4E5-98548DE24979}" type="pres">
      <dgm:prSet presAssocID="{8B3751D4-22AA-4530-86E0-2FCE13E435AF}" presName="composite3" presStyleCnt="0"/>
      <dgm:spPr/>
    </dgm:pt>
    <dgm:pt modelId="{A7A20E06-0980-40FE-8F3E-635D9DB2D272}" type="pres">
      <dgm:prSet presAssocID="{8B3751D4-22AA-4530-86E0-2FCE13E435AF}" presName="background3" presStyleLbl="node3" presStyleIdx="0" presStyleCnt="6">
        <dgm:style>
          <a:lnRef idx="2">
            <a:schemeClr val="accent1">
              <a:shade val="50000"/>
            </a:schemeClr>
          </a:lnRef>
          <a:fillRef idx="1">
            <a:schemeClr val="accent1"/>
          </a:fillRef>
          <a:effectRef idx="0">
            <a:schemeClr val="accent1"/>
          </a:effectRef>
          <a:fontRef idx="minor">
            <a:schemeClr val="lt1"/>
          </a:fontRef>
        </dgm:style>
      </dgm:prSet>
      <dgm:spPr/>
    </dgm:pt>
    <dgm:pt modelId="{B3987702-9F3F-4156-BDDF-6FC3798FD7FB}" type="pres">
      <dgm:prSet presAssocID="{8B3751D4-22AA-4530-86E0-2FCE13E435AF}" presName="text3" presStyleLbl="fgAcc3" presStyleIdx="0" presStyleCnt="6" custScaleX="132961" custScaleY="544830">
        <dgm:presLayoutVars>
          <dgm:chPref val="3"/>
        </dgm:presLayoutVars>
      </dgm:prSet>
      <dgm:spPr/>
      <dgm:t>
        <a:bodyPr/>
        <a:lstStyle/>
        <a:p>
          <a:endParaRPr lang="vi-VN"/>
        </a:p>
      </dgm:t>
    </dgm:pt>
    <dgm:pt modelId="{133344DD-BE0A-4D18-80D7-18A18FCED493}" type="pres">
      <dgm:prSet presAssocID="{8B3751D4-22AA-4530-86E0-2FCE13E435AF}" presName="hierChild4" presStyleCnt="0"/>
      <dgm:spPr/>
    </dgm:pt>
    <dgm:pt modelId="{0B5E8234-1111-49CB-A976-63948594EE63}" type="pres">
      <dgm:prSet presAssocID="{08C13F4F-123B-498A-8EE2-52E4784A101F}" presName="Name17" presStyleLbl="parChTrans1D3" presStyleIdx="1" presStyleCnt="6"/>
      <dgm:spPr/>
      <dgm:t>
        <a:bodyPr/>
        <a:lstStyle/>
        <a:p>
          <a:endParaRPr lang="en-US"/>
        </a:p>
      </dgm:t>
    </dgm:pt>
    <dgm:pt modelId="{89F2A19B-1F77-4CB8-B827-68ABE2E04155}" type="pres">
      <dgm:prSet presAssocID="{35D8A846-4E18-4693-8D12-0DC0E9A6F1CC}" presName="hierRoot3" presStyleCnt="0"/>
      <dgm:spPr/>
    </dgm:pt>
    <dgm:pt modelId="{1BF46B3A-43CF-4E84-B9FC-9E81984E529A}" type="pres">
      <dgm:prSet presAssocID="{35D8A846-4E18-4693-8D12-0DC0E9A6F1CC}" presName="composite3" presStyleCnt="0"/>
      <dgm:spPr/>
    </dgm:pt>
    <dgm:pt modelId="{2EBD5616-9923-4105-8FCE-B81126863CCC}" type="pres">
      <dgm:prSet presAssocID="{35D8A846-4E18-4693-8D12-0DC0E9A6F1CC}" presName="background3" presStyleLbl="node3" presStyleIdx="1" presStyleCnt="6">
        <dgm:style>
          <a:lnRef idx="2">
            <a:schemeClr val="accent1">
              <a:shade val="50000"/>
            </a:schemeClr>
          </a:lnRef>
          <a:fillRef idx="1">
            <a:schemeClr val="accent1"/>
          </a:fillRef>
          <a:effectRef idx="0">
            <a:schemeClr val="accent1"/>
          </a:effectRef>
          <a:fontRef idx="minor">
            <a:schemeClr val="lt1"/>
          </a:fontRef>
        </dgm:style>
      </dgm:prSet>
      <dgm:spPr/>
    </dgm:pt>
    <dgm:pt modelId="{E511CD70-27F6-404E-9F54-D75752BFD7BF}" type="pres">
      <dgm:prSet presAssocID="{35D8A846-4E18-4693-8D12-0DC0E9A6F1CC}" presName="text3" presStyleLbl="fgAcc3" presStyleIdx="1" presStyleCnt="6" custScaleX="173473" custScaleY="544830">
        <dgm:presLayoutVars>
          <dgm:chPref val="3"/>
        </dgm:presLayoutVars>
      </dgm:prSet>
      <dgm:spPr/>
      <dgm:t>
        <a:bodyPr/>
        <a:lstStyle/>
        <a:p>
          <a:endParaRPr lang="vi-VN"/>
        </a:p>
      </dgm:t>
    </dgm:pt>
    <dgm:pt modelId="{84FA9A50-066A-4A99-88FD-9F61FAC48E01}" type="pres">
      <dgm:prSet presAssocID="{35D8A846-4E18-4693-8D12-0DC0E9A6F1CC}" presName="hierChild4" presStyleCnt="0"/>
      <dgm:spPr/>
    </dgm:pt>
    <dgm:pt modelId="{D45D7811-C81C-4471-B968-C45DE2AE3A2F}" type="pres">
      <dgm:prSet presAssocID="{7082045B-24E5-48A1-B3E1-F9A8424288DE}" presName="Name17" presStyleLbl="parChTrans1D3" presStyleIdx="2" presStyleCnt="6"/>
      <dgm:spPr/>
      <dgm:t>
        <a:bodyPr/>
        <a:lstStyle/>
        <a:p>
          <a:endParaRPr lang="en-US"/>
        </a:p>
      </dgm:t>
    </dgm:pt>
    <dgm:pt modelId="{CE3EEB39-BEE1-4D85-AEC2-5F5A3D6A2436}" type="pres">
      <dgm:prSet presAssocID="{B64A7466-0F4B-4A57-9E80-57610A8181B7}" presName="hierRoot3" presStyleCnt="0"/>
      <dgm:spPr/>
    </dgm:pt>
    <dgm:pt modelId="{F8AC45FB-0C9F-42E3-A6F0-2A3E81A84E48}" type="pres">
      <dgm:prSet presAssocID="{B64A7466-0F4B-4A57-9E80-57610A8181B7}" presName="composite3" presStyleCnt="0"/>
      <dgm:spPr/>
    </dgm:pt>
    <dgm:pt modelId="{A3C1C077-2ED1-46EF-974A-BB1C9DE21257}" type="pres">
      <dgm:prSet presAssocID="{B64A7466-0F4B-4A57-9E80-57610A8181B7}" presName="background3" presStyleLbl="node3" presStyleIdx="2" presStyleCnt="6">
        <dgm:style>
          <a:lnRef idx="2">
            <a:schemeClr val="accent1">
              <a:shade val="50000"/>
            </a:schemeClr>
          </a:lnRef>
          <a:fillRef idx="1">
            <a:schemeClr val="accent1"/>
          </a:fillRef>
          <a:effectRef idx="0">
            <a:schemeClr val="accent1"/>
          </a:effectRef>
          <a:fontRef idx="minor">
            <a:schemeClr val="lt1"/>
          </a:fontRef>
        </dgm:style>
      </dgm:prSet>
      <dgm:spPr/>
    </dgm:pt>
    <dgm:pt modelId="{5C98B00F-DABE-44AE-84C5-E1D0573CA600}" type="pres">
      <dgm:prSet presAssocID="{B64A7466-0F4B-4A57-9E80-57610A8181B7}" presName="text3" presStyleLbl="fgAcc3" presStyleIdx="2" presStyleCnt="6" custScaleX="158362" custScaleY="544830">
        <dgm:presLayoutVars>
          <dgm:chPref val="3"/>
        </dgm:presLayoutVars>
      </dgm:prSet>
      <dgm:spPr/>
      <dgm:t>
        <a:bodyPr/>
        <a:lstStyle/>
        <a:p>
          <a:endParaRPr lang="vi-VN"/>
        </a:p>
      </dgm:t>
    </dgm:pt>
    <dgm:pt modelId="{5919E3E9-9B36-4CC9-A5B2-F15F75570CD0}" type="pres">
      <dgm:prSet presAssocID="{B64A7466-0F4B-4A57-9E80-57610A8181B7}" presName="hierChild4" presStyleCnt="0"/>
      <dgm:spPr/>
    </dgm:pt>
    <dgm:pt modelId="{57C67D25-E6A9-4804-A786-01E8CF91F811}" type="pres">
      <dgm:prSet presAssocID="{21D9BC9A-1E8C-49C3-A72C-18BC28BC7D52}" presName="Name17" presStyleLbl="parChTrans1D3" presStyleIdx="3" presStyleCnt="6"/>
      <dgm:spPr/>
      <dgm:t>
        <a:bodyPr/>
        <a:lstStyle/>
        <a:p>
          <a:endParaRPr lang="en-US"/>
        </a:p>
      </dgm:t>
    </dgm:pt>
    <dgm:pt modelId="{894A8A6B-802A-482C-962F-4AA16A105412}" type="pres">
      <dgm:prSet presAssocID="{72BEF689-6167-4286-8ABC-C4509C5A9587}" presName="hierRoot3" presStyleCnt="0"/>
      <dgm:spPr/>
    </dgm:pt>
    <dgm:pt modelId="{02D762D0-16FD-42FD-AD5B-171FB0FB3EBB}" type="pres">
      <dgm:prSet presAssocID="{72BEF689-6167-4286-8ABC-C4509C5A9587}" presName="composite3" presStyleCnt="0"/>
      <dgm:spPr/>
    </dgm:pt>
    <dgm:pt modelId="{EC179550-BBA2-47B4-AF31-8F1118639BEC}" type="pres">
      <dgm:prSet presAssocID="{72BEF689-6167-4286-8ABC-C4509C5A9587}" presName="background3" presStyleLbl="node3" presStyleIdx="3" presStyleCnt="6"/>
      <dgm:spPr/>
    </dgm:pt>
    <dgm:pt modelId="{2E303B14-CDA8-47D2-8C09-60D780EA3657}" type="pres">
      <dgm:prSet presAssocID="{72BEF689-6167-4286-8ABC-C4509C5A9587}" presName="text3" presStyleLbl="fgAcc3" presStyleIdx="3" presStyleCnt="6" custScaleX="158362" custScaleY="544830" custLinFactNeighborX="-2381">
        <dgm:presLayoutVars>
          <dgm:chPref val="3"/>
        </dgm:presLayoutVars>
      </dgm:prSet>
      <dgm:spPr/>
      <dgm:t>
        <a:bodyPr/>
        <a:lstStyle/>
        <a:p>
          <a:endParaRPr lang="vi-VN"/>
        </a:p>
      </dgm:t>
    </dgm:pt>
    <dgm:pt modelId="{A5DA68BB-1225-4150-AFD9-3BA9DDE8CC93}" type="pres">
      <dgm:prSet presAssocID="{72BEF689-6167-4286-8ABC-C4509C5A9587}" presName="hierChild4" presStyleCnt="0"/>
      <dgm:spPr/>
    </dgm:pt>
    <dgm:pt modelId="{D1745561-A320-4336-9E89-AAC75A18811B}" type="pres">
      <dgm:prSet presAssocID="{459C6057-7B46-4B7E-80AC-32B2C97D3F4C}" presName="Name10" presStyleLbl="parChTrans1D2" presStyleIdx="1" presStyleCnt="2"/>
      <dgm:spPr/>
      <dgm:t>
        <a:bodyPr/>
        <a:lstStyle/>
        <a:p>
          <a:endParaRPr lang="en-US"/>
        </a:p>
      </dgm:t>
    </dgm:pt>
    <dgm:pt modelId="{D36DF746-715E-45CA-9C1C-6980BDE3AF96}" type="pres">
      <dgm:prSet presAssocID="{DD9D3E07-4FC2-4CAF-99DD-2AF76532BABE}" presName="hierRoot2" presStyleCnt="0"/>
      <dgm:spPr/>
    </dgm:pt>
    <dgm:pt modelId="{B6277783-F906-4B47-B890-02382C9363CB}" type="pres">
      <dgm:prSet presAssocID="{DD9D3E07-4FC2-4CAF-99DD-2AF76532BABE}" presName="composite2" presStyleCnt="0"/>
      <dgm:spPr/>
    </dgm:pt>
    <dgm:pt modelId="{75281E78-910A-4954-BB6D-95C01D7AD919}" type="pres">
      <dgm:prSet presAssocID="{DD9D3E07-4FC2-4CAF-99DD-2AF76532BABE}" presName="background2" presStyleLbl="node2" presStyleIdx="1" presStyleCnt="2">
        <dgm:style>
          <a:lnRef idx="2">
            <a:schemeClr val="accent2">
              <a:shade val="50000"/>
            </a:schemeClr>
          </a:lnRef>
          <a:fillRef idx="1">
            <a:schemeClr val="accent2"/>
          </a:fillRef>
          <a:effectRef idx="0">
            <a:schemeClr val="accent2"/>
          </a:effectRef>
          <a:fontRef idx="minor">
            <a:schemeClr val="lt1"/>
          </a:fontRef>
        </dgm:style>
      </dgm:prSet>
      <dgm:spPr/>
    </dgm:pt>
    <dgm:pt modelId="{63258470-0C0C-48BE-814E-E002D03386E4}" type="pres">
      <dgm:prSet presAssocID="{DD9D3E07-4FC2-4CAF-99DD-2AF76532BABE}" presName="text2" presStyleLbl="fgAcc2" presStyleIdx="1" presStyleCnt="2" custScaleX="232666" custScaleY="308952" custLinFactX="-7672" custLinFactY="-49197" custLinFactNeighborX="-100000" custLinFactNeighborY="-100000">
        <dgm:presLayoutVars>
          <dgm:chPref val="3"/>
        </dgm:presLayoutVars>
      </dgm:prSet>
      <dgm:spPr/>
      <dgm:t>
        <a:bodyPr/>
        <a:lstStyle/>
        <a:p>
          <a:endParaRPr lang="vi-VN"/>
        </a:p>
      </dgm:t>
    </dgm:pt>
    <dgm:pt modelId="{F59FF50F-B377-47CC-AF97-799DD34D44DA}" type="pres">
      <dgm:prSet presAssocID="{DD9D3E07-4FC2-4CAF-99DD-2AF76532BABE}" presName="hierChild3" presStyleCnt="0"/>
      <dgm:spPr/>
    </dgm:pt>
    <dgm:pt modelId="{0D1A92BC-805C-4784-930F-6CFE5A0F6374}" type="pres">
      <dgm:prSet presAssocID="{786DBBEF-47A8-48CC-ACF1-4C8D5366E85A}" presName="Name17" presStyleLbl="parChTrans1D3" presStyleIdx="4" presStyleCnt="6"/>
      <dgm:spPr/>
      <dgm:t>
        <a:bodyPr/>
        <a:lstStyle/>
        <a:p>
          <a:endParaRPr lang="en-US"/>
        </a:p>
      </dgm:t>
    </dgm:pt>
    <dgm:pt modelId="{B77018D6-949B-4E36-91BC-6CF738474875}" type="pres">
      <dgm:prSet presAssocID="{7D9197C1-6E4A-43D5-AC18-DC42C9A94621}" presName="hierRoot3" presStyleCnt="0"/>
      <dgm:spPr/>
    </dgm:pt>
    <dgm:pt modelId="{C88A4620-6195-439B-AFE0-1BC86F04A364}" type="pres">
      <dgm:prSet presAssocID="{7D9197C1-6E4A-43D5-AC18-DC42C9A94621}" presName="composite3" presStyleCnt="0"/>
      <dgm:spPr/>
    </dgm:pt>
    <dgm:pt modelId="{81E0B42B-2337-48B8-A120-7EB9D5AE7043}" type="pres">
      <dgm:prSet presAssocID="{7D9197C1-6E4A-43D5-AC18-DC42C9A94621}" presName="background3" presStyleLbl="node3" presStyleIdx="4" presStyleCnt="6">
        <dgm:style>
          <a:lnRef idx="2">
            <a:schemeClr val="accent2">
              <a:shade val="50000"/>
            </a:schemeClr>
          </a:lnRef>
          <a:fillRef idx="1">
            <a:schemeClr val="accent2"/>
          </a:fillRef>
          <a:effectRef idx="0">
            <a:schemeClr val="accent2"/>
          </a:effectRef>
          <a:fontRef idx="minor">
            <a:schemeClr val="lt1"/>
          </a:fontRef>
        </dgm:style>
      </dgm:prSet>
      <dgm:spPr/>
    </dgm:pt>
    <dgm:pt modelId="{1FC31B93-5B29-4905-AACD-FF427B31A9CA}" type="pres">
      <dgm:prSet presAssocID="{7D9197C1-6E4A-43D5-AC18-DC42C9A94621}" presName="text3" presStyleLbl="fgAcc3" presStyleIdx="4" presStyleCnt="6" custScaleX="158362" custScaleY="535043">
        <dgm:presLayoutVars>
          <dgm:chPref val="3"/>
        </dgm:presLayoutVars>
      </dgm:prSet>
      <dgm:spPr/>
      <dgm:t>
        <a:bodyPr/>
        <a:lstStyle/>
        <a:p>
          <a:endParaRPr lang="vi-VN"/>
        </a:p>
      </dgm:t>
    </dgm:pt>
    <dgm:pt modelId="{DC3B14E0-89FC-4D90-8BAB-4B61AA141A95}" type="pres">
      <dgm:prSet presAssocID="{7D9197C1-6E4A-43D5-AC18-DC42C9A94621}" presName="hierChild4" presStyleCnt="0"/>
      <dgm:spPr/>
    </dgm:pt>
    <dgm:pt modelId="{E88622D2-5E69-4CC3-AA1F-3FFA1E2B65EF}" type="pres">
      <dgm:prSet presAssocID="{53EB7F2D-A040-4C2B-80C3-51729B135BE4}" presName="Name17" presStyleLbl="parChTrans1D3" presStyleIdx="5" presStyleCnt="6"/>
      <dgm:spPr/>
      <dgm:t>
        <a:bodyPr/>
        <a:lstStyle/>
        <a:p>
          <a:endParaRPr lang="en-US"/>
        </a:p>
      </dgm:t>
    </dgm:pt>
    <dgm:pt modelId="{E0551410-9FEA-4162-AFBF-9FF7F8483260}" type="pres">
      <dgm:prSet presAssocID="{49AD907C-62D2-4A20-AFAE-8242D190A107}" presName="hierRoot3" presStyleCnt="0"/>
      <dgm:spPr/>
    </dgm:pt>
    <dgm:pt modelId="{A477721C-C126-4483-B6BD-FF9AE51F1844}" type="pres">
      <dgm:prSet presAssocID="{49AD907C-62D2-4A20-AFAE-8242D190A107}" presName="composite3" presStyleCnt="0"/>
      <dgm:spPr/>
    </dgm:pt>
    <dgm:pt modelId="{0F733443-15EF-46F8-A5DC-577DC4E7CCBF}" type="pres">
      <dgm:prSet presAssocID="{49AD907C-62D2-4A20-AFAE-8242D190A107}" presName="background3" presStyleLbl="node3" presStyleIdx="5" presStyleCnt="6">
        <dgm:style>
          <a:lnRef idx="2">
            <a:schemeClr val="accent2">
              <a:shade val="50000"/>
            </a:schemeClr>
          </a:lnRef>
          <a:fillRef idx="1">
            <a:schemeClr val="accent2"/>
          </a:fillRef>
          <a:effectRef idx="0">
            <a:schemeClr val="accent2"/>
          </a:effectRef>
          <a:fontRef idx="minor">
            <a:schemeClr val="lt1"/>
          </a:fontRef>
        </dgm:style>
      </dgm:prSet>
      <dgm:spPr/>
    </dgm:pt>
    <dgm:pt modelId="{4D89C489-CA93-461C-A469-9A84A458F411}" type="pres">
      <dgm:prSet presAssocID="{49AD907C-62D2-4A20-AFAE-8242D190A107}" presName="text3" presStyleLbl="fgAcc3" presStyleIdx="5" presStyleCnt="6" custScaleX="158362" custScaleY="535043">
        <dgm:presLayoutVars>
          <dgm:chPref val="3"/>
        </dgm:presLayoutVars>
      </dgm:prSet>
      <dgm:spPr/>
      <dgm:t>
        <a:bodyPr/>
        <a:lstStyle/>
        <a:p>
          <a:endParaRPr lang="vi-VN"/>
        </a:p>
      </dgm:t>
    </dgm:pt>
    <dgm:pt modelId="{7D66BF80-EAE1-4060-91A1-845E8617B555}" type="pres">
      <dgm:prSet presAssocID="{49AD907C-62D2-4A20-AFAE-8242D190A107}" presName="hierChild4" presStyleCnt="0"/>
      <dgm:spPr/>
    </dgm:pt>
  </dgm:ptLst>
  <dgm:cxnLst>
    <dgm:cxn modelId="{24CFE959-B5F0-4FC9-A054-73C42CCE4639}" srcId="{7D32583E-1596-4B2E-B3EB-8403096FBDAA}" destId="{B1D7A6D6-D61C-4FB6-A790-EBF50C43A3E7}" srcOrd="0" destOrd="0" parTransId="{EA3CBEE5-C0FA-406B-BE9A-130D233C5555}" sibTransId="{11F07D46-E834-4C17-B83D-BB705505FEDB}"/>
    <dgm:cxn modelId="{8BD250AC-CB0A-4A70-AC90-B56E22AEFBE9}" srcId="{B1D7A6D6-D61C-4FB6-A790-EBF50C43A3E7}" destId="{EC3FE291-A4DA-4C15-B63C-D18C1DC53234}" srcOrd="0" destOrd="0" parTransId="{1473D7DB-255F-4E60-835B-865014A0432B}" sibTransId="{41EA4C5B-E729-4780-869D-07625DBE1B43}"/>
    <dgm:cxn modelId="{26EF5A17-9E8E-4711-BFBD-F0D1F0559A58}" srcId="{EC3FE291-A4DA-4C15-B63C-D18C1DC53234}" destId="{8B3751D4-22AA-4530-86E0-2FCE13E435AF}" srcOrd="0" destOrd="0" parTransId="{442D49EE-CC29-4E08-90D1-BD1918F2CD28}" sibTransId="{03A1DE98-813D-411D-AB55-3578688A5952}"/>
    <dgm:cxn modelId="{5C4FE67E-2AAA-4CCC-B475-E8FC00F594E1}" srcId="{EC3FE291-A4DA-4C15-B63C-D18C1DC53234}" destId="{35D8A846-4E18-4693-8D12-0DC0E9A6F1CC}" srcOrd="1" destOrd="0" parTransId="{08C13F4F-123B-498A-8EE2-52E4784A101F}" sibTransId="{681312D5-335C-4E87-AB6E-0769353A59A9}"/>
    <dgm:cxn modelId="{D5849FAA-4422-431A-B551-4E8D4B730436}" srcId="{EC3FE291-A4DA-4C15-B63C-D18C1DC53234}" destId="{B64A7466-0F4B-4A57-9E80-57610A8181B7}" srcOrd="2" destOrd="0" parTransId="{7082045B-24E5-48A1-B3E1-F9A8424288DE}" sibTransId="{1D2866EB-8357-4621-AD22-FFC87E051E9A}"/>
    <dgm:cxn modelId="{BE1D5701-6B2D-45A8-A432-9F70880F3BD3}" srcId="{EC3FE291-A4DA-4C15-B63C-D18C1DC53234}" destId="{72BEF689-6167-4286-8ABC-C4509C5A9587}" srcOrd="3" destOrd="0" parTransId="{21D9BC9A-1E8C-49C3-A72C-18BC28BC7D52}" sibTransId="{0F35E1E1-DBD6-4AEA-A4D6-9C1C15B449F8}"/>
    <dgm:cxn modelId="{1542A5D8-6F11-4DFC-8F87-B083F1D836C8}" srcId="{B1D7A6D6-D61C-4FB6-A790-EBF50C43A3E7}" destId="{DD9D3E07-4FC2-4CAF-99DD-2AF76532BABE}" srcOrd="1" destOrd="0" parTransId="{459C6057-7B46-4B7E-80AC-32B2C97D3F4C}" sibTransId="{F602F596-8BE1-4B0F-8F03-293C794DF745}"/>
    <dgm:cxn modelId="{BE7EB234-81DF-43E8-9302-03884DD99244}" srcId="{DD9D3E07-4FC2-4CAF-99DD-2AF76532BABE}" destId="{7D9197C1-6E4A-43D5-AC18-DC42C9A94621}" srcOrd="0" destOrd="1" parTransId="{786DBBEF-47A8-48CC-ACF1-4C8D5366E85A}" sibTransId="{87FC59FC-A663-427C-9238-6A3073EBB571}"/>
    <dgm:cxn modelId="{76E3128B-3FB2-492D-A9DE-7FABBD60588E}" srcId="{DD9D3E07-4FC2-4CAF-99DD-2AF76532BABE}" destId="{49AD907C-62D2-4A20-AFAE-8242D190A107}" srcOrd="1" destOrd="1" parTransId="{53EB7F2D-A040-4C2B-80C3-51729B135BE4}" sibTransId="{4564350B-1032-40EA-A9B1-A4A78A8EA2C3}"/>
    <dgm:cxn modelId="{4D73FEFB-A43C-40AF-B2B0-6673F51D113D}" type="presOf" srcId="{7D32583E-1596-4B2E-B3EB-8403096FBDAA}" destId="{F3D97CE2-7AE9-46E1-975B-0296258343A0}" srcOrd="0" destOrd="0" presId="urn:microsoft.com/office/officeart/2005/8/layout/hierarchy1"/>
    <dgm:cxn modelId="{8B01945E-547C-43DC-9EE2-003BB06A249C}" type="presParOf" srcId="{F3D97CE2-7AE9-46E1-975B-0296258343A0}" destId="{48804963-D73C-41B6-8793-FCDE143DCB12}" srcOrd="0" destOrd="0" presId="urn:microsoft.com/office/officeart/2005/8/layout/hierarchy1"/>
    <dgm:cxn modelId="{0ABBCA92-B481-4A99-990A-61C2700C3758}" type="presParOf" srcId="{48804963-D73C-41B6-8793-FCDE143DCB12}" destId="{D8E1EC89-B1AD-412E-800F-A08127952CCA}" srcOrd="0" destOrd="0" presId="urn:microsoft.com/office/officeart/2005/8/layout/hierarchy1"/>
    <dgm:cxn modelId="{8B6650E4-7860-4FD2-8665-6647025C4DF0}" type="presParOf" srcId="{D8E1EC89-B1AD-412E-800F-A08127952CCA}" destId="{ED1C0BE6-E403-4346-9001-FE2BA686E80F}" srcOrd="0" destOrd="0" presId="urn:microsoft.com/office/officeart/2005/8/layout/hierarchy1"/>
    <dgm:cxn modelId="{4864452F-BB05-4B0E-BE01-BA5D3B4EACFB}" type="presParOf" srcId="{D8E1EC89-B1AD-412E-800F-A08127952CCA}" destId="{71CC2760-0C25-4954-811F-2284F6D97FFE}" srcOrd="1" destOrd="0" presId="urn:microsoft.com/office/officeart/2005/8/layout/hierarchy1"/>
    <dgm:cxn modelId="{ADE1BAB5-9E9D-4952-925A-830E94083A0E}" type="presOf" srcId="{B1D7A6D6-D61C-4FB6-A790-EBF50C43A3E7}" destId="{71CC2760-0C25-4954-811F-2284F6D97FFE}" srcOrd="0" destOrd="0" presId="urn:microsoft.com/office/officeart/2005/8/layout/hierarchy1"/>
    <dgm:cxn modelId="{F25A62CD-FA0E-4BA8-B749-C5B02E49424B}" type="presParOf" srcId="{48804963-D73C-41B6-8793-FCDE143DCB12}" destId="{9FBBA423-F0D6-4FB1-B0C7-009A8CBE6B44}" srcOrd="1" destOrd="0" presId="urn:microsoft.com/office/officeart/2005/8/layout/hierarchy1"/>
    <dgm:cxn modelId="{229F19C5-868B-42D0-88E2-D46078D259D2}" type="presParOf" srcId="{9FBBA423-F0D6-4FB1-B0C7-009A8CBE6B44}" destId="{C973C5D1-A9A6-407E-9AB2-62DA25946C85}" srcOrd="0" destOrd="1" presId="urn:microsoft.com/office/officeart/2005/8/layout/hierarchy1"/>
    <dgm:cxn modelId="{B216A8CA-7AA9-4A2B-BDC8-B4FF35996E56}" type="presOf" srcId="{1473D7DB-255F-4E60-835B-865014A0432B}" destId="{C973C5D1-A9A6-407E-9AB2-62DA25946C85}" srcOrd="0" destOrd="0" presId="urn:microsoft.com/office/officeart/2005/8/layout/hierarchy1"/>
    <dgm:cxn modelId="{74D9E158-ED35-4EE3-AE0C-337C8C274436}" type="presParOf" srcId="{9FBBA423-F0D6-4FB1-B0C7-009A8CBE6B44}" destId="{715B619B-034C-4F64-8C93-7D26FF6E530A}" srcOrd="1" destOrd="1" presId="urn:microsoft.com/office/officeart/2005/8/layout/hierarchy1"/>
    <dgm:cxn modelId="{0102BC92-882E-4547-8B3F-E427823E38DF}" type="presParOf" srcId="{715B619B-034C-4F64-8C93-7D26FF6E530A}" destId="{D172035E-258D-4132-881B-1404AE6D8DBB}" srcOrd="0" destOrd="1" presId="urn:microsoft.com/office/officeart/2005/8/layout/hierarchy1"/>
    <dgm:cxn modelId="{64638F22-9ECD-41FE-A6AE-4E9C62D85654}" type="presParOf" srcId="{D172035E-258D-4132-881B-1404AE6D8DBB}" destId="{1193602C-478F-4E55-AE9B-1692D98199FD}" srcOrd="0" destOrd="0" presId="urn:microsoft.com/office/officeart/2005/8/layout/hierarchy1"/>
    <dgm:cxn modelId="{6FB7E2C3-CD82-4A2A-AC00-67D7F3BF3135}" type="presParOf" srcId="{D172035E-258D-4132-881B-1404AE6D8DBB}" destId="{80152900-86E1-4E58-B33F-14222A7E2B75}" srcOrd="1" destOrd="0" presId="urn:microsoft.com/office/officeart/2005/8/layout/hierarchy1"/>
    <dgm:cxn modelId="{8C214575-924F-4806-A981-F6CBF8850480}" type="presOf" srcId="{EC3FE291-A4DA-4C15-B63C-D18C1DC53234}" destId="{80152900-86E1-4E58-B33F-14222A7E2B75}" srcOrd="0" destOrd="0" presId="urn:microsoft.com/office/officeart/2005/8/layout/hierarchy1"/>
    <dgm:cxn modelId="{6106A902-C509-4A9A-AAE4-112FDB59E530}" type="presParOf" srcId="{715B619B-034C-4F64-8C93-7D26FF6E530A}" destId="{AE77B0BE-1E01-4770-9275-1C371CED38BA}" srcOrd="1" destOrd="1" presId="urn:microsoft.com/office/officeart/2005/8/layout/hierarchy1"/>
    <dgm:cxn modelId="{D4D32C55-EA1A-4168-AF28-30ACFAC2870A}" type="presParOf" srcId="{AE77B0BE-1E01-4770-9275-1C371CED38BA}" destId="{5A9D29F7-6D1A-4420-A914-02D6D1769ECD}" srcOrd="0" destOrd="1" presId="urn:microsoft.com/office/officeart/2005/8/layout/hierarchy1"/>
    <dgm:cxn modelId="{A9F57BA0-4A91-4A2F-AE2B-4BDABA6CF65E}" type="presOf" srcId="{442D49EE-CC29-4E08-90D1-BD1918F2CD28}" destId="{5A9D29F7-6D1A-4420-A914-02D6D1769ECD}" srcOrd="0" destOrd="0" presId="urn:microsoft.com/office/officeart/2005/8/layout/hierarchy1"/>
    <dgm:cxn modelId="{525DFB52-692C-4BC1-94A6-54AD86027FE2}" type="presParOf" srcId="{AE77B0BE-1E01-4770-9275-1C371CED38BA}" destId="{B44EA5D6-E04D-42A3-8148-C75EC4EC7FC2}" srcOrd="1" destOrd="1" presId="urn:microsoft.com/office/officeart/2005/8/layout/hierarchy1"/>
    <dgm:cxn modelId="{17D980CC-6F0E-41F7-834C-F3BD08053853}" type="presParOf" srcId="{B44EA5D6-E04D-42A3-8148-C75EC4EC7FC2}" destId="{27F0C6FC-6208-41C8-A4E5-98548DE24979}" srcOrd="0" destOrd="1" presId="urn:microsoft.com/office/officeart/2005/8/layout/hierarchy1"/>
    <dgm:cxn modelId="{A35EAE25-4F86-4239-96AF-2AC37F881EB6}" type="presParOf" srcId="{27F0C6FC-6208-41C8-A4E5-98548DE24979}" destId="{A7A20E06-0980-40FE-8F3E-635D9DB2D272}" srcOrd="0" destOrd="0" presId="urn:microsoft.com/office/officeart/2005/8/layout/hierarchy1"/>
    <dgm:cxn modelId="{7C0248EF-CB10-44C2-87CF-AE049453152A}" type="presParOf" srcId="{27F0C6FC-6208-41C8-A4E5-98548DE24979}" destId="{B3987702-9F3F-4156-BDDF-6FC3798FD7FB}" srcOrd="1" destOrd="0" presId="urn:microsoft.com/office/officeart/2005/8/layout/hierarchy1"/>
    <dgm:cxn modelId="{7279E598-9A43-4F30-A1FA-8E277C50CA58}" type="presOf" srcId="{8B3751D4-22AA-4530-86E0-2FCE13E435AF}" destId="{B3987702-9F3F-4156-BDDF-6FC3798FD7FB}" srcOrd="0" destOrd="0" presId="urn:microsoft.com/office/officeart/2005/8/layout/hierarchy1"/>
    <dgm:cxn modelId="{D19C5378-2A58-4ED2-95C9-71049DA85F57}" type="presParOf" srcId="{B44EA5D6-E04D-42A3-8148-C75EC4EC7FC2}" destId="{133344DD-BE0A-4D18-80D7-18A18FCED493}" srcOrd="1" destOrd="1" presId="urn:microsoft.com/office/officeart/2005/8/layout/hierarchy1"/>
    <dgm:cxn modelId="{64EEBC8D-2009-49F4-A538-69F0B2D9FDE4}" type="presParOf" srcId="{AE77B0BE-1E01-4770-9275-1C371CED38BA}" destId="{0B5E8234-1111-49CB-A976-63948594EE63}" srcOrd="2" destOrd="1" presId="urn:microsoft.com/office/officeart/2005/8/layout/hierarchy1"/>
    <dgm:cxn modelId="{F0963D0F-8DB0-41AD-B3C7-8DE27CDB7B8D}" type="presOf" srcId="{08C13F4F-123B-498A-8EE2-52E4784A101F}" destId="{0B5E8234-1111-49CB-A976-63948594EE63}" srcOrd="0" destOrd="0" presId="urn:microsoft.com/office/officeart/2005/8/layout/hierarchy1"/>
    <dgm:cxn modelId="{50B7A420-D431-450B-92F0-5FF5FC1D8B0B}" type="presParOf" srcId="{AE77B0BE-1E01-4770-9275-1C371CED38BA}" destId="{89F2A19B-1F77-4CB8-B827-68ABE2E04155}" srcOrd="3" destOrd="1" presId="urn:microsoft.com/office/officeart/2005/8/layout/hierarchy1"/>
    <dgm:cxn modelId="{A5E42F1D-AB13-4FBE-B6E6-D91F7FD0F297}" type="presParOf" srcId="{89F2A19B-1F77-4CB8-B827-68ABE2E04155}" destId="{1BF46B3A-43CF-4E84-B9FC-9E81984E529A}" srcOrd="0" destOrd="3" presId="urn:microsoft.com/office/officeart/2005/8/layout/hierarchy1"/>
    <dgm:cxn modelId="{DA6AE9B0-55F8-4948-8DAF-35AB9B3D0800}" type="presParOf" srcId="{1BF46B3A-43CF-4E84-B9FC-9E81984E529A}" destId="{2EBD5616-9923-4105-8FCE-B81126863CCC}" srcOrd="0" destOrd="0" presId="urn:microsoft.com/office/officeart/2005/8/layout/hierarchy1"/>
    <dgm:cxn modelId="{077765CD-FD65-4258-858E-06842617613A}" type="presParOf" srcId="{1BF46B3A-43CF-4E84-B9FC-9E81984E529A}" destId="{E511CD70-27F6-404E-9F54-D75752BFD7BF}" srcOrd="1" destOrd="0" presId="urn:microsoft.com/office/officeart/2005/8/layout/hierarchy1"/>
    <dgm:cxn modelId="{A5A7F5DA-0FA3-4CBD-A0C4-38EB284AF3F9}" type="presOf" srcId="{35D8A846-4E18-4693-8D12-0DC0E9A6F1CC}" destId="{E511CD70-27F6-404E-9F54-D75752BFD7BF}" srcOrd="0" destOrd="0" presId="urn:microsoft.com/office/officeart/2005/8/layout/hierarchy1"/>
    <dgm:cxn modelId="{D59271D6-3A82-4FA9-BAA6-D74730AAAC36}" type="presParOf" srcId="{89F2A19B-1F77-4CB8-B827-68ABE2E04155}" destId="{84FA9A50-066A-4A99-88FD-9F61FAC48E01}" srcOrd="1" destOrd="3" presId="urn:microsoft.com/office/officeart/2005/8/layout/hierarchy1"/>
    <dgm:cxn modelId="{664D9F6B-DD8F-4BF6-9F39-4F7EDF738882}" type="presParOf" srcId="{AE77B0BE-1E01-4770-9275-1C371CED38BA}" destId="{D45D7811-C81C-4471-B968-C45DE2AE3A2F}" srcOrd="4" destOrd="1" presId="urn:microsoft.com/office/officeart/2005/8/layout/hierarchy1"/>
    <dgm:cxn modelId="{19822C95-9C71-4A0F-BE41-8B64BE37957F}" type="presOf" srcId="{7082045B-24E5-48A1-B3E1-F9A8424288DE}" destId="{D45D7811-C81C-4471-B968-C45DE2AE3A2F}" srcOrd="0" destOrd="0" presId="urn:microsoft.com/office/officeart/2005/8/layout/hierarchy1"/>
    <dgm:cxn modelId="{282613ED-9358-4CC6-81DC-EE80A7F6DE32}" type="presParOf" srcId="{AE77B0BE-1E01-4770-9275-1C371CED38BA}" destId="{CE3EEB39-BEE1-4D85-AEC2-5F5A3D6A2436}" srcOrd="5" destOrd="1" presId="urn:microsoft.com/office/officeart/2005/8/layout/hierarchy1"/>
    <dgm:cxn modelId="{10AA578C-08C4-472B-B6F1-3636AE1B8FB3}" type="presParOf" srcId="{CE3EEB39-BEE1-4D85-AEC2-5F5A3D6A2436}" destId="{F8AC45FB-0C9F-42E3-A6F0-2A3E81A84E48}" srcOrd="0" destOrd="5" presId="urn:microsoft.com/office/officeart/2005/8/layout/hierarchy1"/>
    <dgm:cxn modelId="{48354FCC-6C6A-41FD-9C90-D8BA10A42A24}" type="presParOf" srcId="{F8AC45FB-0C9F-42E3-A6F0-2A3E81A84E48}" destId="{A3C1C077-2ED1-46EF-974A-BB1C9DE21257}" srcOrd="0" destOrd="0" presId="urn:microsoft.com/office/officeart/2005/8/layout/hierarchy1"/>
    <dgm:cxn modelId="{17057A70-5EC3-4CA1-B24D-B68F59D68DCD}" type="presParOf" srcId="{F8AC45FB-0C9F-42E3-A6F0-2A3E81A84E48}" destId="{5C98B00F-DABE-44AE-84C5-E1D0573CA600}" srcOrd="1" destOrd="0" presId="urn:microsoft.com/office/officeart/2005/8/layout/hierarchy1"/>
    <dgm:cxn modelId="{AC4E61BB-E804-4A5D-B15D-7B1249F992F8}" type="presOf" srcId="{B64A7466-0F4B-4A57-9E80-57610A8181B7}" destId="{5C98B00F-DABE-44AE-84C5-E1D0573CA600}" srcOrd="0" destOrd="0" presId="urn:microsoft.com/office/officeart/2005/8/layout/hierarchy1"/>
    <dgm:cxn modelId="{D5D7E647-28B2-4B8B-9D9A-89AEB8588803}" type="presParOf" srcId="{CE3EEB39-BEE1-4D85-AEC2-5F5A3D6A2436}" destId="{5919E3E9-9B36-4CC9-A5B2-F15F75570CD0}" srcOrd="1" destOrd="5" presId="urn:microsoft.com/office/officeart/2005/8/layout/hierarchy1"/>
    <dgm:cxn modelId="{6665A155-155D-4FE4-BAA6-B12216087EA8}" type="presParOf" srcId="{AE77B0BE-1E01-4770-9275-1C371CED38BA}" destId="{57C67D25-E6A9-4804-A786-01E8CF91F811}" srcOrd="6" destOrd="1" presId="urn:microsoft.com/office/officeart/2005/8/layout/hierarchy1"/>
    <dgm:cxn modelId="{FEE95104-EBA4-42A0-8902-09122BFFB615}" type="presOf" srcId="{21D9BC9A-1E8C-49C3-A72C-18BC28BC7D52}" destId="{57C67D25-E6A9-4804-A786-01E8CF91F811}" srcOrd="0" destOrd="0" presId="urn:microsoft.com/office/officeart/2005/8/layout/hierarchy1"/>
    <dgm:cxn modelId="{988961F9-212B-408E-8CF2-E815D68657A9}" type="presParOf" srcId="{AE77B0BE-1E01-4770-9275-1C371CED38BA}" destId="{894A8A6B-802A-482C-962F-4AA16A105412}" srcOrd="7" destOrd="1" presId="urn:microsoft.com/office/officeart/2005/8/layout/hierarchy1"/>
    <dgm:cxn modelId="{8F30DFC7-E0D4-4595-A521-8DC00FCC7C02}" type="presParOf" srcId="{894A8A6B-802A-482C-962F-4AA16A105412}" destId="{02D762D0-16FD-42FD-AD5B-171FB0FB3EBB}" srcOrd="0" destOrd="7" presId="urn:microsoft.com/office/officeart/2005/8/layout/hierarchy1"/>
    <dgm:cxn modelId="{37C18518-E980-43C2-BF80-0DE53E00BFDA}" type="presParOf" srcId="{02D762D0-16FD-42FD-AD5B-171FB0FB3EBB}" destId="{EC179550-BBA2-47B4-AF31-8F1118639BEC}" srcOrd="0" destOrd="0" presId="urn:microsoft.com/office/officeart/2005/8/layout/hierarchy1"/>
    <dgm:cxn modelId="{61072083-ADC0-4DAE-9323-50B942165A94}" type="presParOf" srcId="{02D762D0-16FD-42FD-AD5B-171FB0FB3EBB}" destId="{2E303B14-CDA8-47D2-8C09-60D780EA3657}" srcOrd="1" destOrd="0" presId="urn:microsoft.com/office/officeart/2005/8/layout/hierarchy1"/>
    <dgm:cxn modelId="{F376CF1B-F94B-4511-8E3B-635EA5301693}" type="presOf" srcId="{72BEF689-6167-4286-8ABC-C4509C5A9587}" destId="{2E303B14-CDA8-47D2-8C09-60D780EA3657}" srcOrd="0" destOrd="0" presId="urn:microsoft.com/office/officeart/2005/8/layout/hierarchy1"/>
    <dgm:cxn modelId="{60B6C8C4-F3C3-46EF-A9AD-188BB09395B8}" type="presParOf" srcId="{894A8A6B-802A-482C-962F-4AA16A105412}" destId="{A5DA68BB-1225-4150-AFD9-3BA9DDE8CC93}" srcOrd="1" destOrd="7" presId="urn:microsoft.com/office/officeart/2005/8/layout/hierarchy1"/>
    <dgm:cxn modelId="{EA2FFA05-93BF-4EC8-B05D-F0738810E559}" type="presParOf" srcId="{9FBBA423-F0D6-4FB1-B0C7-009A8CBE6B44}" destId="{D1745561-A320-4336-9E89-AAC75A18811B}" srcOrd="2" destOrd="1" presId="urn:microsoft.com/office/officeart/2005/8/layout/hierarchy1"/>
    <dgm:cxn modelId="{BD3512DD-FD84-4E38-9DC7-9C6BB628705A}" type="presOf" srcId="{459C6057-7B46-4B7E-80AC-32B2C97D3F4C}" destId="{D1745561-A320-4336-9E89-AAC75A18811B}" srcOrd="0" destOrd="0" presId="urn:microsoft.com/office/officeart/2005/8/layout/hierarchy1"/>
    <dgm:cxn modelId="{093B23D0-19C6-4B6E-8BA3-FF95C8FDD671}" type="presParOf" srcId="{9FBBA423-F0D6-4FB1-B0C7-009A8CBE6B44}" destId="{D36DF746-715E-45CA-9C1C-6980BDE3AF96}" srcOrd="3" destOrd="1" presId="urn:microsoft.com/office/officeart/2005/8/layout/hierarchy1"/>
    <dgm:cxn modelId="{F7AF2D4D-0031-41E7-A253-01FCD9A18335}" type="presParOf" srcId="{D36DF746-715E-45CA-9C1C-6980BDE3AF96}" destId="{B6277783-F906-4B47-B890-02382C9363CB}" srcOrd="0" destOrd="3" presId="urn:microsoft.com/office/officeart/2005/8/layout/hierarchy1"/>
    <dgm:cxn modelId="{ED88B519-C73A-4DE9-9E8B-B9DAA2BD33F2}" type="presParOf" srcId="{B6277783-F906-4B47-B890-02382C9363CB}" destId="{75281E78-910A-4954-BB6D-95C01D7AD919}" srcOrd="0" destOrd="0" presId="urn:microsoft.com/office/officeart/2005/8/layout/hierarchy1"/>
    <dgm:cxn modelId="{4F2FDE64-4BC2-48C1-897E-74A1B27A4078}" type="presParOf" srcId="{B6277783-F906-4B47-B890-02382C9363CB}" destId="{63258470-0C0C-48BE-814E-E002D03386E4}" srcOrd="1" destOrd="0" presId="urn:microsoft.com/office/officeart/2005/8/layout/hierarchy1"/>
    <dgm:cxn modelId="{4A200DBC-BF16-4CF3-AC2D-B7A809AC9EB9}" type="presOf" srcId="{DD9D3E07-4FC2-4CAF-99DD-2AF76532BABE}" destId="{63258470-0C0C-48BE-814E-E002D03386E4}" srcOrd="0" destOrd="0" presId="urn:microsoft.com/office/officeart/2005/8/layout/hierarchy1"/>
    <dgm:cxn modelId="{2AA040B1-3E2F-4837-BC6F-BA4A34A0C310}" type="presParOf" srcId="{D36DF746-715E-45CA-9C1C-6980BDE3AF96}" destId="{F59FF50F-B377-47CC-AF97-799DD34D44DA}" srcOrd="1" destOrd="3" presId="urn:microsoft.com/office/officeart/2005/8/layout/hierarchy1"/>
    <dgm:cxn modelId="{7A77E3BE-BEC7-4767-9DB3-B250A79EDA8A}" type="presParOf" srcId="{F59FF50F-B377-47CC-AF97-799DD34D44DA}" destId="{0D1A92BC-805C-4784-930F-6CFE5A0F6374}" srcOrd="0" destOrd="1" presId="urn:microsoft.com/office/officeart/2005/8/layout/hierarchy1"/>
    <dgm:cxn modelId="{EE79C834-5020-4508-81BD-8A2089F29C6C}" type="presOf" srcId="{786DBBEF-47A8-48CC-ACF1-4C8D5366E85A}" destId="{0D1A92BC-805C-4784-930F-6CFE5A0F6374}" srcOrd="0" destOrd="0" presId="urn:microsoft.com/office/officeart/2005/8/layout/hierarchy1"/>
    <dgm:cxn modelId="{44DDDA95-E4EE-4490-AEE4-47BE7795B0FE}" type="presParOf" srcId="{F59FF50F-B377-47CC-AF97-799DD34D44DA}" destId="{B77018D6-949B-4E36-91BC-6CF738474875}" srcOrd="1" destOrd="1" presId="urn:microsoft.com/office/officeart/2005/8/layout/hierarchy1"/>
    <dgm:cxn modelId="{FD0CA050-CD66-44FA-BF0F-4D4D429B8494}" type="presParOf" srcId="{B77018D6-949B-4E36-91BC-6CF738474875}" destId="{C88A4620-6195-439B-AFE0-1BC86F04A364}" srcOrd="0" destOrd="1" presId="urn:microsoft.com/office/officeart/2005/8/layout/hierarchy1"/>
    <dgm:cxn modelId="{00CD5127-2E28-4C23-B539-2CF5BAF2839A}" type="presParOf" srcId="{C88A4620-6195-439B-AFE0-1BC86F04A364}" destId="{81E0B42B-2337-48B8-A120-7EB9D5AE7043}" srcOrd="0" destOrd="0" presId="urn:microsoft.com/office/officeart/2005/8/layout/hierarchy1"/>
    <dgm:cxn modelId="{14BB3446-BCC1-4B58-97FA-8CFC65C5262F}" type="presParOf" srcId="{C88A4620-6195-439B-AFE0-1BC86F04A364}" destId="{1FC31B93-5B29-4905-AACD-FF427B31A9CA}" srcOrd="1" destOrd="0" presId="urn:microsoft.com/office/officeart/2005/8/layout/hierarchy1"/>
    <dgm:cxn modelId="{79FA68DA-98C6-4A20-8C16-59DF23DD574E}" type="presOf" srcId="{7D9197C1-6E4A-43D5-AC18-DC42C9A94621}" destId="{1FC31B93-5B29-4905-AACD-FF427B31A9CA}" srcOrd="0" destOrd="0" presId="urn:microsoft.com/office/officeart/2005/8/layout/hierarchy1"/>
    <dgm:cxn modelId="{B2B0858D-9043-4D06-B61A-B9F6CA193D63}" type="presParOf" srcId="{B77018D6-949B-4E36-91BC-6CF738474875}" destId="{DC3B14E0-89FC-4D90-8BAB-4B61AA141A95}" srcOrd="1" destOrd="1" presId="urn:microsoft.com/office/officeart/2005/8/layout/hierarchy1"/>
    <dgm:cxn modelId="{89B38306-A93C-4724-BB3E-642103CDB0A1}" type="presParOf" srcId="{F59FF50F-B377-47CC-AF97-799DD34D44DA}" destId="{E88622D2-5E69-4CC3-AA1F-3FFA1E2B65EF}" srcOrd="2" destOrd="1" presId="urn:microsoft.com/office/officeart/2005/8/layout/hierarchy1"/>
    <dgm:cxn modelId="{B89D539A-9886-4575-B486-467DB4238BA2}" type="presOf" srcId="{53EB7F2D-A040-4C2B-80C3-51729B135BE4}" destId="{E88622D2-5E69-4CC3-AA1F-3FFA1E2B65EF}" srcOrd="0" destOrd="0" presId="urn:microsoft.com/office/officeart/2005/8/layout/hierarchy1"/>
    <dgm:cxn modelId="{1EC51E70-CC37-4D48-A8EF-0AE697E66BD8}" type="presParOf" srcId="{F59FF50F-B377-47CC-AF97-799DD34D44DA}" destId="{E0551410-9FEA-4162-AFBF-9FF7F8483260}" srcOrd="3" destOrd="1" presId="urn:microsoft.com/office/officeart/2005/8/layout/hierarchy1"/>
    <dgm:cxn modelId="{E9C63D4C-0B33-48D1-8883-58D2FFD15BB7}" type="presParOf" srcId="{E0551410-9FEA-4162-AFBF-9FF7F8483260}" destId="{A477721C-C126-4483-B6BD-FF9AE51F1844}" srcOrd="0" destOrd="3" presId="urn:microsoft.com/office/officeart/2005/8/layout/hierarchy1"/>
    <dgm:cxn modelId="{79F9C41B-AD65-42D5-87F2-DC6384144F71}" type="presParOf" srcId="{A477721C-C126-4483-B6BD-FF9AE51F1844}" destId="{0F733443-15EF-46F8-A5DC-577DC4E7CCBF}" srcOrd="0" destOrd="0" presId="urn:microsoft.com/office/officeart/2005/8/layout/hierarchy1"/>
    <dgm:cxn modelId="{0459F311-777B-46A9-A3D5-EA03E62903B3}" type="presParOf" srcId="{A477721C-C126-4483-B6BD-FF9AE51F1844}" destId="{4D89C489-CA93-461C-A469-9A84A458F411}" srcOrd="1" destOrd="0" presId="urn:microsoft.com/office/officeart/2005/8/layout/hierarchy1"/>
    <dgm:cxn modelId="{E4A2755C-5DB0-4D40-A5D7-FE170796CA17}" type="presOf" srcId="{49AD907C-62D2-4A20-AFAE-8242D190A107}" destId="{4D89C489-CA93-461C-A469-9A84A458F411}" srcOrd="0" destOrd="0" presId="urn:microsoft.com/office/officeart/2005/8/layout/hierarchy1"/>
    <dgm:cxn modelId="{80ED8214-FA0C-41D2-97EB-40D240B369A0}" type="presParOf" srcId="{E0551410-9FEA-4162-AFBF-9FF7F8483260}" destId="{7D66BF80-EAE1-4060-91A1-845E8617B555}" srcOrd="1" destOrd="3" presId="urn:microsoft.com/office/officeart/2005/8/layout/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DE4B6-0B00-4434-898A-475E0C01DC25}">
      <dsp:nvSpPr>
        <dsp:cNvPr id="0" name=""/>
        <dsp:cNvSpPr/>
      </dsp:nvSpPr>
      <dsp:spPr>
        <a:xfrm>
          <a:off x="7198001" y="3118734"/>
          <a:ext cx="1299819" cy="758789"/>
        </a:xfrm>
        <a:custGeom>
          <a:avLst/>
          <a:gdLst/>
          <a:ahLst/>
          <a:cxnLst/>
          <a:rect l="0" t="0" r="0" b="0"/>
          <a:pathLst>
            <a:path>
              <a:moveTo>
                <a:pt x="0" y="0"/>
              </a:moveTo>
              <a:lnTo>
                <a:pt x="0" y="702020"/>
              </a:lnTo>
              <a:lnTo>
                <a:pt x="1299819" y="702020"/>
              </a:lnTo>
              <a:lnTo>
                <a:pt x="1299819"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4CDBEB-D8DC-49BC-B122-C627B0AE5FF1}">
      <dsp:nvSpPr>
        <dsp:cNvPr id="0" name=""/>
        <dsp:cNvSpPr/>
      </dsp:nvSpPr>
      <dsp:spPr>
        <a:xfrm>
          <a:off x="7152281" y="3118734"/>
          <a:ext cx="91440" cy="758789"/>
        </a:xfrm>
        <a:custGeom>
          <a:avLst/>
          <a:gdLst/>
          <a:ahLst/>
          <a:cxnLst/>
          <a:rect l="0" t="0" r="0" b="0"/>
          <a:pathLst>
            <a:path>
              <a:moveTo>
                <a:pt x="45720" y="0"/>
              </a:moveTo>
              <a:lnTo>
                <a:pt x="45720" y="702020"/>
              </a:lnTo>
              <a:lnTo>
                <a:pt x="65528" y="702020"/>
              </a:lnTo>
              <a:lnTo>
                <a:pt x="65528"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94FB4F-E9E7-499F-8F57-6D223EFF5C2A}">
      <dsp:nvSpPr>
        <dsp:cNvPr id="0" name=""/>
        <dsp:cNvSpPr/>
      </dsp:nvSpPr>
      <dsp:spPr>
        <a:xfrm>
          <a:off x="3322581" y="1687069"/>
          <a:ext cx="3875419" cy="229447"/>
        </a:xfrm>
        <a:custGeom>
          <a:avLst/>
          <a:gdLst/>
          <a:ahLst/>
          <a:cxnLst/>
          <a:rect l="0" t="0" r="0" b="0"/>
          <a:pathLst>
            <a:path>
              <a:moveTo>
                <a:pt x="0" y="0"/>
              </a:moveTo>
              <a:lnTo>
                <a:pt x="0" y="172678"/>
              </a:lnTo>
              <a:lnTo>
                <a:pt x="3875419" y="172678"/>
              </a:lnTo>
              <a:lnTo>
                <a:pt x="3875419" y="229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8622D2-5E69-4CC3-AA1F-3FFA1E2B65EF}">
      <dsp:nvSpPr>
        <dsp:cNvPr id="0" name=""/>
        <dsp:cNvSpPr/>
      </dsp:nvSpPr>
      <dsp:spPr>
        <a:xfrm>
          <a:off x="4811369" y="3118734"/>
          <a:ext cx="1213123" cy="758789"/>
        </a:xfrm>
        <a:custGeom>
          <a:avLst/>
          <a:gdLst/>
          <a:ahLst/>
          <a:cxnLst/>
          <a:rect l="0" t="0" r="0" b="0"/>
          <a:pathLst>
            <a:path>
              <a:moveTo>
                <a:pt x="0" y="0"/>
              </a:moveTo>
              <a:lnTo>
                <a:pt x="0" y="702020"/>
              </a:lnTo>
              <a:lnTo>
                <a:pt x="1213123" y="702020"/>
              </a:lnTo>
              <a:lnTo>
                <a:pt x="1213123"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1A92BC-805C-4784-930F-6CFE5A0F6374}">
      <dsp:nvSpPr>
        <dsp:cNvPr id="0" name=""/>
        <dsp:cNvSpPr/>
      </dsp:nvSpPr>
      <dsp:spPr>
        <a:xfrm>
          <a:off x="4811369" y="3118734"/>
          <a:ext cx="106503" cy="758789"/>
        </a:xfrm>
        <a:custGeom>
          <a:avLst/>
          <a:gdLst/>
          <a:ahLst/>
          <a:cxnLst/>
          <a:rect l="0" t="0" r="0" b="0"/>
          <a:pathLst>
            <a:path>
              <a:moveTo>
                <a:pt x="0" y="0"/>
              </a:moveTo>
              <a:lnTo>
                <a:pt x="0" y="702020"/>
              </a:lnTo>
              <a:lnTo>
                <a:pt x="106503" y="702020"/>
              </a:lnTo>
              <a:lnTo>
                <a:pt x="106503"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745561-A320-4336-9E89-AAC75A18811B}">
      <dsp:nvSpPr>
        <dsp:cNvPr id="0" name=""/>
        <dsp:cNvSpPr/>
      </dsp:nvSpPr>
      <dsp:spPr>
        <a:xfrm>
          <a:off x="3322581" y="1687069"/>
          <a:ext cx="1488788" cy="229447"/>
        </a:xfrm>
        <a:custGeom>
          <a:avLst/>
          <a:gdLst/>
          <a:ahLst/>
          <a:cxnLst/>
          <a:rect l="0" t="0" r="0" b="0"/>
          <a:pathLst>
            <a:path>
              <a:moveTo>
                <a:pt x="0" y="0"/>
              </a:moveTo>
              <a:lnTo>
                <a:pt x="0" y="172678"/>
              </a:lnTo>
              <a:lnTo>
                <a:pt x="1488788" y="172678"/>
              </a:lnTo>
              <a:lnTo>
                <a:pt x="1488788" y="229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C67D25-E6A9-4804-A786-01E8CF91F811}">
      <dsp:nvSpPr>
        <dsp:cNvPr id="0" name=""/>
        <dsp:cNvSpPr/>
      </dsp:nvSpPr>
      <dsp:spPr>
        <a:xfrm>
          <a:off x="1491510" y="3118734"/>
          <a:ext cx="2319743" cy="758789"/>
        </a:xfrm>
        <a:custGeom>
          <a:avLst/>
          <a:gdLst/>
          <a:ahLst/>
          <a:cxnLst/>
          <a:rect l="0" t="0" r="0" b="0"/>
          <a:pathLst>
            <a:path>
              <a:moveTo>
                <a:pt x="0" y="0"/>
              </a:moveTo>
              <a:lnTo>
                <a:pt x="0" y="702020"/>
              </a:lnTo>
              <a:lnTo>
                <a:pt x="2319743" y="702020"/>
              </a:lnTo>
              <a:lnTo>
                <a:pt x="2319743"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5D7811-C81C-4471-B968-C45DE2AE3A2F}">
      <dsp:nvSpPr>
        <dsp:cNvPr id="0" name=""/>
        <dsp:cNvSpPr/>
      </dsp:nvSpPr>
      <dsp:spPr>
        <a:xfrm>
          <a:off x="1491510" y="3118734"/>
          <a:ext cx="1213123" cy="758789"/>
        </a:xfrm>
        <a:custGeom>
          <a:avLst/>
          <a:gdLst/>
          <a:ahLst/>
          <a:cxnLst/>
          <a:rect l="0" t="0" r="0" b="0"/>
          <a:pathLst>
            <a:path>
              <a:moveTo>
                <a:pt x="0" y="0"/>
              </a:moveTo>
              <a:lnTo>
                <a:pt x="0" y="702020"/>
              </a:lnTo>
              <a:lnTo>
                <a:pt x="1213123" y="702020"/>
              </a:lnTo>
              <a:lnTo>
                <a:pt x="1213123"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5E8234-1111-49CB-A976-63948594EE63}">
      <dsp:nvSpPr>
        <dsp:cNvPr id="0" name=""/>
        <dsp:cNvSpPr/>
      </dsp:nvSpPr>
      <dsp:spPr>
        <a:xfrm>
          <a:off x="1491510" y="3118734"/>
          <a:ext cx="106503" cy="758789"/>
        </a:xfrm>
        <a:custGeom>
          <a:avLst/>
          <a:gdLst/>
          <a:ahLst/>
          <a:cxnLst/>
          <a:rect l="0" t="0" r="0" b="0"/>
          <a:pathLst>
            <a:path>
              <a:moveTo>
                <a:pt x="0" y="0"/>
              </a:moveTo>
              <a:lnTo>
                <a:pt x="0" y="702020"/>
              </a:lnTo>
              <a:lnTo>
                <a:pt x="106503" y="702020"/>
              </a:lnTo>
              <a:lnTo>
                <a:pt x="106503"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9D29F7-6D1A-4420-A914-02D6D1769ECD}">
      <dsp:nvSpPr>
        <dsp:cNvPr id="0" name=""/>
        <dsp:cNvSpPr/>
      </dsp:nvSpPr>
      <dsp:spPr>
        <a:xfrm>
          <a:off x="491394" y="3118734"/>
          <a:ext cx="1000115" cy="758789"/>
        </a:xfrm>
        <a:custGeom>
          <a:avLst/>
          <a:gdLst/>
          <a:ahLst/>
          <a:cxnLst/>
          <a:rect l="0" t="0" r="0" b="0"/>
          <a:pathLst>
            <a:path>
              <a:moveTo>
                <a:pt x="1000115" y="0"/>
              </a:moveTo>
              <a:lnTo>
                <a:pt x="1000115" y="702020"/>
              </a:lnTo>
              <a:lnTo>
                <a:pt x="0" y="702020"/>
              </a:lnTo>
              <a:lnTo>
                <a:pt x="0" y="7587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73C5D1-A9A6-407E-9AB2-62DA25946C85}">
      <dsp:nvSpPr>
        <dsp:cNvPr id="0" name=""/>
        <dsp:cNvSpPr/>
      </dsp:nvSpPr>
      <dsp:spPr>
        <a:xfrm>
          <a:off x="1491510" y="1687069"/>
          <a:ext cx="1831070" cy="229447"/>
        </a:xfrm>
        <a:custGeom>
          <a:avLst/>
          <a:gdLst/>
          <a:ahLst/>
          <a:cxnLst/>
          <a:rect l="0" t="0" r="0" b="0"/>
          <a:pathLst>
            <a:path>
              <a:moveTo>
                <a:pt x="1831070" y="0"/>
              </a:moveTo>
              <a:lnTo>
                <a:pt x="1831070" y="172678"/>
              </a:lnTo>
              <a:lnTo>
                <a:pt x="0" y="172678"/>
              </a:lnTo>
              <a:lnTo>
                <a:pt x="0" y="229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1C0BE6-E403-4346-9001-FE2BA686E80F}">
      <dsp:nvSpPr>
        <dsp:cNvPr id="0" name=""/>
        <dsp:cNvSpPr/>
      </dsp:nvSpPr>
      <dsp:spPr>
        <a:xfrm>
          <a:off x="2370308" y="163913"/>
          <a:ext cx="1904545" cy="1523155"/>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71CC2760-0C25-4954-811F-2284F6D97FFE}">
      <dsp:nvSpPr>
        <dsp:cNvPr id="0" name=""/>
        <dsp:cNvSpPr/>
      </dsp:nvSpPr>
      <dsp:spPr>
        <a:xfrm>
          <a:off x="2438397" y="228598"/>
          <a:ext cx="1904545" cy="152315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(254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a:t>
          </a:r>
          <a:endParaRPr lang="vi-VN" sz="2800" kern="1200" dirty="0">
            <a:latin typeface="Times New Roman" panose="02020603050405020304" pitchFamily="18" charset="0"/>
            <a:cs typeface="Times New Roman" panose="02020603050405020304" pitchFamily="18" charset="0"/>
          </a:endParaRPr>
        </a:p>
      </dsp:txBody>
      <dsp:txXfrm>
        <a:off x="2483009" y="273210"/>
        <a:ext cx="1815321" cy="1433931"/>
      </dsp:txXfrm>
    </dsp:sp>
    <dsp:sp modelId="{1193602C-478F-4E55-AE9B-1692D98199FD}">
      <dsp:nvSpPr>
        <dsp:cNvPr id="0" name=""/>
        <dsp:cNvSpPr/>
      </dsp:nvSpPr>
      <dsp:spPr>
        <a:xfrm>
          <a:off x="778622" y="1916516"/>
          <a:ext cx="1425776" cy="1202218"/>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80152900-86E1-4E58-B33F-14222A7E2B75}">
      <dsp:nvSpPr>
        <dsp:cNvPr id="0" name=""/>
        <dsp:cNvSpPr/>
      </dsp:nvSpPr>
      <dsp:spPr>
        <a:xfrm>
          <a:off x="846711" y="1981200"/>
          <a:ext cx="1425776" cy="120221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endParaRPr lang="vi-VN" sz="2400" kern="1200" dirty="0">
            <a:latin typeface="Times New Roman" panose="02020603050405020304" pitchFamily="18" charset="0"/>
            <a:cs typeface="Times New Roman" panose="02020603050405020304" pitchFamily="18" charset="0"/>
          </a:endParaRPr>
        </a:p>
      </dsp:txBody>
      <dsp:txXfrm>
        <a:off x="881923" y="2016412"/>
        <a:ext cx="1355352" cy="1131794"/>
      </dsp:txXfrm>
    </dsp:sp>
    <dsp:sp modelId="{A7A20E06-0980-40FE-8F3E-635D9DB2D272}">
      <dsp:nvSpPr>
        <dsp:cNvPr id="0" name=""/>
        <dsp:cNvSpPr/>
      </dsp:nvSpPr>
      <dsp:spPr>
        <a:xfrm>
          <a:off x="6173" y="3877524"/>
          <a:ext cx="970442" cy="2120085"/>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B3987702-9F3F-4156-BDDF-6FC3798FD7FB}">
      <dsp:nvSpPr>
        <dsp:cNvPr id="0" name=""/>
        <dsp:cNvSpPr/>
      </dsp:nvSpPr>
      <dsp:spPr>
        <a:xfrm>
          <a:off x="74262" y="3942209"/>
          <a:ext cx="970442" cy="2120085"/>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Times New Roman" panose="02020603050405020304" pitchFamily="18" charset="0"/>
              <a:cs typeface="Times New Roman" panose="02020603050405020304" pitchFamily="18" charset="0"/>
            </a:rPr>
            <a:t>Vô đề (192 bài)</a:t>
          </a:r>
          <a:endParaRPr lang="vi-VN" sz="2200" kern="1200" dirty="0">
            <a:latin typeface="Times New Roman" panose="02020603050405020304" pitchFamily="18" charset="0"/>
            <a:cs typeface="Times New Roman" panose="02020603050405020304" pitchFamily="18" charset="0"/>
          </a:endParaRPr>
        </a:p>
      </dsp:txBody>
      <dsp:txXfrm>
        <a:off x="102685" y="3970632"/>
        <a:ext cx="913596" cy="2063239"/>
      </dsp:txXfrm>
    </dsp:sp>
    <dsp:sp modelId="{2EBD5616-9923-4105-8FCE-B81126863CCC}">
      <dsp:nvSpPr>
        <dsp:cNvPr id="0" name=""/>
        <dsp:cNvSpPr/>
      </dsp:nvSpPr>
      <dsp:spPr>
        <a:xfrm>
          <a:off x="1112793" y="3877524"/>
          <a:ext cx="970442" cy="2120085"/>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E511CD70-27F6-404E-9F54-D75752BFD7BF}">
      <dsp:nvSpPr>
        <dsp:cNvPr id="0" name=""/>
        <dsp:cNvSpPr/>
      </dsp:nvSpPr>
      <dsp:spPr>
        <a:xfrm>
          <a:off x="1180882" y="3942209"/>
          <a:ext cx="970442" cy="2120085"/>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Times New Roman" panose="02020603050405020304" pitchFamily="18" charset="0"/>
              <a:cs typeface="Times New Roman" panose="02020603050405020304" pitchFamily="18" charset="0"/>
            </a:rPr>
            <a:t>Môn thì lệnh (21 bài)</a:t>
          </a:r>
          <a:endParaRPr lang="vi-VN" sz="2200" kern="1200" dirty="0">
            <a:latin typeface="Times New Roman" panose="02020603050405020304" pitchFamily="18" charset="0"/>
            <a:cs typeface="Times New Roman" panose="02020603050405020304" pitchFamily="18" charset="0"/>
          </a:endParaRPr>
        </a:p>
      </dsp:txBody>
      <dsp:txXfrm>
        <a:off x="1209305" y="3970632"/>
        <a:ext cx="913596" cy="2063239"/>
      </dsp:txXfrm>
    </dsp:sp>
    <dsp:sp modelId="{A3C1C077-2ED1-46EF-974A-BB1C9DE21257}">
      <dsp:nvSpPr>
        <dsp:cNvPr id="0" name=""/>
        <dsp:cNvSpPr/>
      </dsp:nvSpPr>
      <dsp:spPr>
        <a:xfrm>
          <a:off x="2219413" y="3877524"/>
          <a:ext cx="970442" cy="2120085"/>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5C98B00F-DABE-44AE-84C5-E1D0573CA600}">
      <dsp:nvSpPr>
        <dsp:cNvPr id="0" name=""/>
        <dsp:cNvSpPr/>
      </dsp:nvSpPr>
      <dsp:spPr>
        <a:xfrm>
          <a:off x="2287502" y="3942209"/>
          <a:ext cx="970442" cy="2120085"/>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Times New Roman" panose="02020603050405020304" pitchFamily="18" charset="0"/>
              <a:cs typeface="Times New Roman" panose="02020603050405020304" pitchFamily="18" charset="0"/>
            </a:rPr>
            <a:t>Môn hoa mộc (34 bài)</a:t>
          </a:r>
          <a:endParaRPr lang="vi-VN" sz="2200" kern="1200" dirty="0">
            <a:latin typeface="Times New Roman" panose="02020603050405020304" pitchFamily="18" charset="0"/>
            <a:cs typeface="Times New Roman" panose="02020603050405020304" pitchFamily="18" charset="0"/>
          </a:endParaRPr>
        </a:p>
      </dsp:txBody>
      <dsp:txXfrm>
        <a:off x="2315925" y="3970632"/>
        <a:ext cx="913596" cy="2063239"/>
      </dsp:txXfrm>
    </dsp:sp>
    <dsp:sp modelId="{EC179550-BBA2-47B4-AF31-8F1118639BEC}">
      <dsp:nvSpPr>
        <dsp:cNvPr id="0" name=""/>
        <dsp:cNvSpPr/>
      </dsp:nvSpPr>
      <dsp:spPr>
        <a:xfrm>
          <a:off x="3326032" y="3877524"/>
          <a:ext cx="970442" cy="21200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303B14-CDA8-47D2-8C09-60D780EA3657}">
      <dsp:nvSpPr>
        <dsp:cNvPr id="0" name=""/>
        <dsp:cNvSpPr/>
      </dsp:nvSpPr>
      <dsp:spPr>
        <a:xfrm>
          <a:off x="3394121" y="3942209"/>
          <a:ext cx="970442" cy="2120085"/>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Times New Roman" panose="02020603050405020304" pitchFamily="18" charset="0"/>
              <a:cs typeface="Times New Roman" panose="02020603050405020304" pitchFamily="18" charset="0"/>
            </a:rPr>
            <a:t>Môn cầm thú </a:t>
          </a:r>
          <a:endParaRPr lang="en-US" sz="2200" kern="1200" dirty="0" smtClean="0">
            <a:latin typeface="Times New Roman" panose="02020603050405020304" pitchFamily="18" charset="0"/>
            <a:cs typeface="Times New Roman" panose="02020603050405020304" pitchFamily="18" charset="0"/>
          </a:endParaRPr>
        </a:p>
        <a:p>
          <a:pPr lvl="0" algn="l" defTabSz="97790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a:t>
          </a:r>
          <a:r>
            <a:rPr lang="vi-VN" sz="2200" kern="1200" dirty="0" smtClean="0">
              <a:latin typeface="Times New Roman" panose="02020603050405020304" pitchFamily="18" charset="0"/>
              <a:cs typeface="Times New Roman" panose="02020603050405020304" pitchFamily="18" charset="0"/>
            </a:rPr>
            <a:t>7bài)</a:t>
          </a:r>
          <a:endParaRPr lang="vi-VN" sz="2200" kern="1200" dirty="0">
            <a:latin typeface="Times New Roman" panose="02020603050405020304" pitchFamily="18" charset="0"/>
            <a:cs typeface="Times New Roman" panose="02020603050405020304" pitchFamily="18" charset="0"/>
          </a:endParaRPr>
        </a:p>
      </dsp:txBody>
      <dsp:txXfrm>
        <a:off x="3422544" y="3970632"/>
        <a:ext cx="913596" cy="2063239"/>
      </dsp:txXfrm>
    </dsp:sp>
    <dsp:sp modelId="{75281E78-910A-4954-BB6D-95C01D7AD919}">
      <dsp:nvSpPr>
        <dsp:cNvPr id="0" name=""/>
        <dsp:cNvSpPr/>
      </dsp:nvSpPr>
      <dsp:spPr>
        <a:xfrm>
          <a:off x="4098481" y="1916516"/>
          <a:ext cx="1425776" cy="1202218"/>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63258470-0C0C-48BE-814E-E002D03386E4}">
      <dsp:nvSpPr>
        <dsp:cNvPr id="0" name=""/>
        <dsp:cNvSpPr/>
      </dsp:nvSpPr>
      <dsp:spPr>
        <a:xfrm>
          <a:off x="4166570" y="1981200"/>
          <a:ext cx="1425776" cy="1202218"/>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a:t>
          </a:r>
          <a:endParaRPr lang="vi-VN" sz="2400" kern="1200" dirty="0">
            <a:latin typeface="Times New Roman" panose="02020603050405020304" pitchFamily="18" charset="0"/>
            <a:cs typeface="Times New Roman" panose="02020603050405020304" pitchFamily="18" charset="0"/>
          </a:endParaRPr>
        </a:p>
      </dsp:txBody>
      <dsp:txXfrm>
        <a:off x="4201782" y="2016412"/>
        <a:ext cx="1355352" cy="1131794"/>
      </dsp:txXfrm>
    </dsp:sp>
    <dsp:sp modelId="{81E0B42B-2337-48B8-A120-7EB9D5AE7043}">
      <dsp:nvSpPr>
        <dsp:cNvPr id="0" name=""/>
        <dsp:cNvSpPr/>
      </dsp:nvSpPr>
      <dsp:spPr>
        <a:xfrm>
          <a:off x="4432652" y="3877524"/>
          <a:ext cx="970442" cy="2082001"/>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1FC31B93-5B29-4905-AACD-FF427B31A9CA}">
      <dsp:nvSpPr>
        <dsp:cNvPr id="0" name=""/>
        <dsp:cNvSpPr/>
      </dsp:nvSpPr>
      <dsp:spPr>
        <a:xfrm>
          <a:off x="4500741" y="3942209"/>
          <a:ext cx="970442" cy="2082001"/>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Con </a:t>
          </a:r>
          <a:r>
            <a:rPr lang="en-US" sz="2200" kern="1200" dirty="0" err="1" smtClean="0">
              <a:latin typeface="Times New Roman" panose="02020603050405020304" pitchFamily="18" charset="0"/>
              <a:cs typeface="Times New Roman" panose="02020603050405020304" pitchFamily="18" charset="0"/>
            </a:rPr>
            <a:t>người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hùng</a:t>
          </a:r>
          <a:endParaRPr lang="vi-VN" sz="2200" kern="1200" dirty="0">
            <a:latin typeface="Times New Roman" panose="02020603050405020304" pitchFamily="18" charset="0"/>
            <a:cs typeface="Times New Roman" panose="02020603050405020304" pitchFamily="18" charset="0"/>
          </a:endParaRPr>
        </a:p>
      </dsp:txBody>
      <dsp:txXfrm>
        <a:off x="4529164" y="3970632"/>
        <a:ext cx="913596" cy="2025155"/>
      </dsp:txXfrm>
    </dsp:sp>
    <dsp:sp modelId="{0F733443-15EF-46F8-A5DC-577DC4E7CCBF}">
      <dsp:nvSpPr>
        <dsp:cNvPr id="0" name=""/>
        <dsp:cNvSpPr/>
      </dsp:nvSpPr>
      <dsp:spPr>
        <a:xfrm>
          <a:off x="5539272" y="3877524"/>
          <a:ext cx="970442" cy="2082001"/>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4D89C489-CA93-461C-A469-9A84A458F411}">
      <dsp:nvSpPr>
        <dsp:cNvPr id="0" name=""/>
        <dsp:cNvSpPr/>
      </dsp:nvSpPr>
      <dsp:spPr>
        <a:xfrm>
          <a:off x="5607361" y="3942209"/>
          <a:ext cx="970442" cy="2082001"/>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Con </a:t>
          </a:r>
          <a:r>
            <a:rPr lang="en-US" sz="2200" kern="1200" dirty="0" err="1" smtClean="0">
              <a:latin typeface="Times New Roman" panose="02020603050405020304" pitchFamily="18" charset="0"/>
              <a:cs typeface="Times New Roman" panose="02020603050405020304" pitchFamily="18" charset="0"/>
            </a:rPr>
            <a:t>người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nhân</a:t>
          </a:r>
          <a:endParaRPr lang="vi-VN" sz="2200" kern="1200" dirty="0">
            <a:latin typeface="Times New Roman" panose="02020603050405020304" pitchFamily="18" charset="0"/>
            <a:cs typeface="Times New Roman" panose="02020603050405020304" pitchFamily="18" charset="0"/>
          </a:endParaRPr>
        </a:p>
      </dsp:txBody>
      <dsp:txXfrm>
        <a:off x="5635784" y="3970632"/>
        <a:ext cx="913596" cy="2025155"/>
      </dsp:txXfrm>
    </dsp:sp>
    <dsp:sp modelId="{13E80D5D-6811-4FC4-B0D3-121210F71A29}">
      <dsp:nvSpPr>
        <dsp:cNvPr id="0" name=""/>
        <dsp:cNvSpPr/>
      </dsp:nvSpPr>
      <dsp:spPr>
        <a:xfrm>
          <a:off x="6485112" y="1916516"/>
          <a:ext cx="1425776" cy="1202218"/>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15E290B6-A416-4A8D-B101-611E7031A312}">
      <dsp:nvSpPr>
        <dsp:cNvPr id="0" name=""/>
        <dsp:cNvSpPr/>
      </dsp:nvSpPr>
      <dsp:spPr>
        <a:xfrm>
          <a:off x="6553201" y="1981200"/>
          <a:ext cx="1425776" cy="120221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thuật</a:t>
          </a:r>
          <a:endParaRPr lang="vi-VN" sz="2400" kern="1200" dirty="0">
            <a:latin typeface="Times New Roman" panose="02020603050405020304" pitchFamily="18" charset="0"/>
            <a:cs typeface="Times New Roman" panose="02020603050405020304" pitchFamily="18" charset="0"/>
          </a:endParaRPr>
        </a:p>
      </dsp:txBody>
      <dsp:txXfrm>
        <a:off x="6588413" y="2016412"/>
        <a:ext cx="1355352" cy="1131794"/>
      </dsp:txXfrm>
    </dsp:sp>
    <dsp:sp modelId="{C9B60706-FB2D-4250-BD83-0001240A9B6B}">
      <dsp:nvSpPr>
        <dsp:cNvPr id="0" name=""/>
        <dsp:cNvSpPr/>
      </dsp:nvSpPr>
      <dsp:spPr>
        <a:xfrm>
          <a:off x="6645892" y="3877524"/>
          <a:ext cx="1143833" cy="2120085"/>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1040C2A9-0981-4208-98C3-8940A2E735FD}">
      <dsp:nvSpPr>
        <dsp:cNvPr id="0" name=""/>
        <dsp:cNvSpPr/>
      </dsp:nvSpPr>
      <dsp:spPr>
        <a:xfrm>
          <a:off x="6713981" y="3942209"/>
          <a:ext cx="1143833" cy="2120085"/>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Việt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hóa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Đường</a:t>
          </a:r>
          <a:endParaRPr lang="vi-VN" sz="2200" kern="1200" dirty="0">
            <a:latin typeface="Times New Roman" panose="02020603050405020304" pitchFamily="18" charset="0"/>
            <a:cs typeface="Times New Roman" panose="02020603050405020304" pitchFamily="18" charset="0"/>
          </a:endParaRPr>
        </a:p>
      </dsp:txBody>
      <dsp:txXfrm>
        <a:off x="6747483" y="3975711"/>
        <a:ext cx="1076829" cy="2053081"/>
      </dsp:txXfrm>
    </dsp:sp>
    <dsp:sp modelId="{2CD1C67C-B176-42A9-9C22-7A8738FF9A87}">
      <dsp:nvSpPr>
        <dsp:cNvPr id="0" name=""/>
        <dsp:cNvSpPr/>
      </dsp:nvSpPr>
      <dsp:spPr>
        <a:xfrm>
          <a:off x="7925903" y="3877524"/>
          <a:ext cx="1143833" cy="2120085"/>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44198CB1-DB63-4274-8CE8-C87FAB73FC86}">
      <dsp:nvSpPr>
        <dsp:cNvPr id="0" name=""/>
        <dsp:cNvSpPr/>
      </dsp:nvSpPr>
      <dsp:spPr>
        <a:xfrm>
          <a:off x="7993992" y="3942209"/>
          <a:ext cx="1143833" cy="2120085"/>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Ngôn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ngữ</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dị</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trang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nhã</a:t>
          </a:r>
          <a:endParaRPr lang="vi-VN" sz="2200" kern="1200" dirty="0">
            <a:latin typeface="Times New Roman" panose="02020603050405020304" pitchFamily="18" charset="0"/>
            <a:cs typeface="Times New Roman" panose="02020603050405020304" pitchFamily="18" charset="0"/>
          </a:endParaRPr>
        </a:p>
      </dsp:txBody>
      <dsp:txXfrm>
        <a:off x="8027494" y="3975711"/>
        <a:ext cx="1076829" cy="20530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3" name="Google Shape;2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59" name="Google Shape;2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65" name="Google Shape;2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
        <p:cNvGrpSpPr/>
        <p:nvPr/>
      </p:nvGrpSpPr>
      <p:grpSpPr>
        <a:xfrm>
          <a:off x="0" y="0"/>
          <a:ext cx="0" cy="0"/>
          <a:chOff x="0" y="0"/>
          <a:chExt cx="0" cy="0"/>
        </a:xfrm>
      </p:grpSpPr>
      <p:sp>
        <p:nvSpPr>
          <p:cNvPr id="275" name="Google Shape;2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76" name="Google Shape;2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86" name="Google Shape;2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0"/>
        <p:cNvGrpSpPr/>
        <p:nvPr/>
      </p:nvGrpSpPr>
      <p:grpSpPr>
        <a:xfrm>
          <a:off x="0" y="0"/>
          <a:ext cx="0" cy="0"/>
          <a:chOff x="0" y="0"/>
          <a:chExt cx="0" cy="0"/>
        </a:xfrm>
      </p:grpSpPr>
      <p:sp>
        <p:nvSpPr>
          <p:cNvPr id="301" name="Google Shape;30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02" name="Google Shape;3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7"/>
        <p:cNvGrpSpPr/>
        <p:nvPr/>
      </p:nvGrpSpPr>
      <p:grpSpPr>
        <a:xfrm>
          <a:off x="0" y="0"/>
          <a:ext cx="0" cy="0"/>
          <a:chOff x="0" y="0"/>
          <a:chExt cx="0" cy="0"/>
        </a:xfrm>
      </p:grpSpPr>
      <p:sp>
        <p:nvSpPr>
          <p:cNvPr id="318" name="Google Shape;31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20" name="Google Shape;32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5"/>
        <p:cNvGrpSpPr/>
        <p:nvPr/>
      </p:nvGrpSpPr>
      <p:grpSpPr>
        <a:xfrm>
          <a:off x="0" y="0"/>
          <a:ext cx="0" cy="0"/>
          <a:chOff x="0" y="0"/>
          <a:chExt cx="0" cy="0"/>
        </a:xfrm>
      </p:grpSpPr>
      <p:sp>
        <p:nvSpPr>
          <p:cNvPr id="336" name="Google Shape;3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fld>
            <a:endParaRPr>
              <a:solidFill>
                <a:srgbClr val="000000"/>
              </a:solidFill>
            </a:endParaRPr>
          </a:p>
        </p:txBody>
      </p:sp>
      <p:sp>
        <p:nvSpPr>
          <p:cNvPr id="338" name="Google Shape;33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4"/>
        <p:cNvGrpSpPr/>
        <p:nvPr/>
      </p:nvGrpSpPr>
      <p:grpSpPr>
        <a:xfrm>
          <a:off x="0" y="0"/>
          <a:ext cx="0" cy="0"/>
          <a:chOff x="0" y="0"/>
          <a:chExt cx="0" cy="0"/>
        </a:xfrm>
      </p:grpSpPr>
      <p:sp>
        <p:nvSpPr>
          <p:cNvPr id="345" name="Google Shape;3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fld>
            <a:endParaRPr>
              <a:solidFill>
                <a:srgbClr val="000000"/>
              </a:solidFill>
            </a:endParaRPr>
          </a:p>
        </p:txBody>
      </p:sp>
      <p:sp>
        <p:nvSpPr>
          <p:cNvPr id="347" name="Google Shape;3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fld>
            <a:endParaRPr>
              <a:solidFill>
                <a:srgbClr val="000000"/>
              </a:solidFill>
            </a:endParaRPr>
          </a:p>
        </p:txBody>
      </p:sp>
      <p:sp>
        <p:nvSpPr>
          <p:cNvPr id="357" name="Google Shape;3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5"/>
        <p:cNvGrpSpPr/>
        <p:nvPr/>
      </p:nvGrpSpPr>
      <p:grpSpPr>
        <a:xfrm>
          <a:off x="0" y="0"/>
          <a:ext cx="0" cy="0"/>
          <a:chOff x="0" y="0"/>
          <a:chExt cx="0" cy="0"/>
        </a:xfrm>
      </p:grpSpPr>
      <p:sp>
        <p:nvSpPr>
          <p:cNvPr id="366" name="Google Shape;3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68" name="Google Shape;36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4"/>
        <p:cNvGrpSpPr/>
        <p:nvPr/>
      </p:nvGrpSpPr>
      <p:grpSpPr>
        <a:xfrm>
          <a:off x="0" y="0"/>
          <a:ext cx="0" cy="0"/>
          <a:chOff x="0" y="0"/>
          <a:chExt cx="0" cy="0"/>
        </a:xfrm>
      </p:grpSpPr>
      <p:sp>
        <p:nvSpPr>
          <p:cNvPr id="375" name="Google Shape;37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77" name="Google Shape;37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86" name="Google Shape;3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3"/>
        <p:cNvGrpSpPr/>
        <p:nvPr/>
      </p:nvGrpSpPr>
      <p:grpSpPr>
        <a:xfrm>
          <a:off x="0" y="0"/>
          <a:ext cx="0" cy="0"/>
          <a:chOff x="0" y="0"/>
          <a:chExt cx="0" cy="0"/>
        </a:xfrm>
      </p:grpSpPr>
      <p:sp>
        <p:nvSpPr>
          <p:cNvPr id="404" name="Google Shape;40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05" name="Google Shape;4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86" name="Google Shape;3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
        <p:cNvGrpSpPr/>
        <p:nvPr/>
      </p:nvGrpSpPr>
      <p:grpSpPr>
        <a:xfrm>
          <a:off x="0" y="0"/>
          <a:ext cx="0" cy="0"/>
          <a:chOff x="0" y="0"/>
          <a:chExt cx="0" cy="0"/>
        </a:xfrm>
      </p:grpSpPr>
      <p:sp>
        <p:nvSpPr>
          <p:cNvPr id="415" name="Google Shape;41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16" name="Google Shape;4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38" name="Google Shape;43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8"/>
        <p:cNvGrpSpPr/>
        <p:nvPr/>
      </p:nvGrpSpPr>
      <p:grpSpPr>
        <a:xfrm>
          <a:off x="0" y="0"/>
          <a:ext cx="0" cy="0"/>
          <a:chOff x="0" y="0"/>
          <a:chExt cx="0" cy="0"/>
        </a:xfrm>
      </p:grpSpPr>
      <p:sp>
        <p:nvSpPr>
          <p:cNvPr id="459" name="Google Shape;4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60" name="Google Shape;4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41AEF-B32C-442C-9499-1D5852A7FEE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8"/>
        <p:cNvGrpSpPr/>
        <p:nvPr/>
      </p:nvGrpSpPr>
      <p:grpSpPr>
        <a:xfrm>
          <a:off x="0" y="0"/>
          <a:ext cx="0" cy="0"/>
          <a:chOff x="0" y="0"/>
          <a:chExt cx="0" cy="0"/>
        </a:xfrm>
      </p:grpSpPr>
      <p:sp>
        <p:nvSpPr>
          <p:cNvPr id="479" name="Google Shape;47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80" name="Google Shape;4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5"/>
        <p:cNvGrpSpPr/>
        <p:nvPr/>
      </p:nvGrpSpPr>
      <p:grpSpPr>
        <a:xfrm>
          <a:off x="0" y="0"/>
          <a:ext cx="0" cy="0"/>
          <a:chOff x="0" y="0"/>
          <a:chExt cx="0" cy="0"/>
        </a:xfrm>
      </p:grpSpPr>
      <p:sp>
        <p:nvSpPr>
          <p:cNvPr id="486" name="Google Shape;48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87" name="Google Shape;48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3"/>
        <p:cNvGrpSpPr/>
        <p:nvPr/>
      </p:nvGrpSpPr>
      <p:grpSpPr>
        <a:xfrm>
          <a:off x="0" y="0"/>
          <a:ext cx="0" cy="0"/>
          <a:chOff x="0" y="0"/>
          <a:chExt cx="0" cy="0"/>
        </a:xfrm>
      </p:grpSpPr>
      <p:sp>
        <p:nvSpPr>
          <p:cNvPr id="504" name="Google Shape;50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05" name="Google Shape;50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86" name="Google Shape;18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5"/>
        <p:cNvGrpSpPr/>
        <p:nvPr/>
      </p:nvGrpSpPr>
      <p:grpSpPr>
        <a:xfrm>
          <a:off x="0" y="0"/>
          <a:ext cx="0" cy="0"/>
          <a:chOff x="0" y="0"/>
          <a:chExt cx="0" cy="0"/>
        </a:xfrm>
      </p:grpSpPr>
      <p:sp>
        <p:nvSpPr>
          <p:cNvPr id="16" name="Google Shape;1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6"/>
        <p:cNvGrpSpPr/>
        <p:nvPr/>
      </p:nvGrpSpPr>
      <p:grpSpPr>
        <a:xfrm>
          <a:off x="0" y="0"/>
          <a:ext cx="0" cy="0"/>
          <a:chOff x="0" y="0"/>
          <a:chExt cx="0" cy="0"/>
        </a:xfrm>
      </p:grpSpPr>
      <p:sp>
        <p:nvSpPr>
          <p:cNvPr id="67" name="Google Shape;67;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9" name="Google Shape;69;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0" name="Google Shape;7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73"/>
        <p:cNvGrpSpPr/>
        <p:nvPr/>
      </p:nvGrpSpPr>
      <p:grpSpPr>
        <a:xfrm>
          <a:off x="0" y="0"/>
          <a:ext cx="0" cy="0"/>
          <a:chOff x="0" y="0"/>
          <a:chExt cx="0" cy="0"/>
        </a:xfrm>
      </p:grpSpPr>
      <p:sp>
        <p:nvSpPr>
          <p:cNvPr id="74" name="Google Shape;7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6" name="Google Shape;76;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9"/>
        <p:cNvGrpSpPr/>
        <p:nvPr/>
      </p:nvGrpSpPr>
      <p:grpSpPr>
        <a:xfrm>
          <a:off x="0" y="0"/>
          <a:ext cx="0" cy="0"/>
          <a:chOff x="0" y="0"/>
          <a:chExt cx="0" cy="0"/>
        </a:xfrm>
      </p:grpSpPr>
      <p:sp>
        <p:nvSpPr>
          <p:cNvPr id="80" name="Google Shape;80;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2" name="Google Shape;8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ố cục tùy chỉnh">
  <p:cSld name="AUTOLAYOUT">
    <p:bg>
      <p:bgPr>
        <a:solidFill>
          <a:srgbClr val="FFFFFF"/>
        </a:solidFill>
        <a:effectLst/>
      </p:bgPr>
    </p:bg>
    <p:spTree>
      <p:nvGrpSpPr>
        <p:cNvPr id="1" name="Shape 85"/>
        <p:cNvGrpSpPr/>
        <p:nvPr/>
      </p:nvGrpSpPr>
      <p:grpSpPr>
        <a:xfrm>
          <a:off x="0" y="0"/>
          <a:ext cx="0" cy="0"/>
          <a:chOff x="0" y="0"/>
          <a:chExt cx="0" cy="0"/>
        </a:xfrm>
      </p:grpSpPr>
      <p:sp>
        <p:nvSpPr>
          <p:cNvPr id="86" name="Google Shape;86;gaee0584573_0_112"/>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p>
        </p:txBody>
      </p:sp>
      <p:sp>
        <p:nvSpPr>
          <p:cNvPr id="87" name="Google Shape;87;gaee0584573_0_112"/>
          <p:cNvSpPr txBox="1">
            <a:spLocks noGrp="1"/>
          </p:cNvSpPr>
          <p:nvPr>
            <p:ph type="sldNum" idx="12"/>
          </p:nvPr>
        </p:nvSpPr>
        <p:spPr>
          <a:xfrm>
            <a:off x="11296610" y="6217622"/>
            <a:ext cx="731700" cy="5247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19"/>
        <p:cNvGrpSpPr/>
        <p:nvPr/>
      </p:nvGrpSpPr>
      <p:grpSpPr>
        <a:xfrm>
          <a:off x="0" y="0"/>
          <a:ext cx="0" cy="0"/>
          <a:chOff x="0" y="0"/>
          <a:chExt cx="0" cy="0"/>
        </a:xfrm>
      </p:grpSpPr>
      <p:sp>
        <p:nvSpPr>
          <p:cNvPr id="20" name="Google Shape;2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2" name="Google Shape;2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26"/>
        <p:cNvGrpSpPr/>
        <p:nvPr/>
      </p:nvGrpSpPr>
      <p:grpSpPr>
        <a:xfrm>
          <a:off x="0" y="0"/>
          <a:ext cx="0" cy="0"/>
          <a:chOff x="0" y="0"/>
          <a:chExt cx="0" cy="0"/>
        </a:xfrm>
      </p:grpSpPr>
      <p:sp>
        <p:nvSpPr>
          <p:cNvPr id="27" name="Google Shape;27;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1" name="Google Shape;41;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2" name="Google Shape;4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8" name="Google Shape;48;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9" name="Google Shape;49;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50" name="Google Shape;50;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9"/>
        <p:cNvGrpSpPr/>
        <p:nvPr/>
      </p:nvGrpSpPr>
      <p:grpSpPr>
        <a:xfrm>
          <a:off x="0" y="0"/>
          <a:ext cx="0" cy="0"/>
          <a:chOff x="0" y="0"/>
          <a:chExt cx="0" cy="0"/>
        </a:xfrm>
      </p:grpSpPr>
      <p:sp>
        <p:nvSpPr>
          <p:cNvPr id="60" name="Google Shape;60;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2" name="Google Shape;62;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3" name="Google Shape;6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18.jpeg"/><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0"/>
            <a:ext cx="8839200" cy="2553335"/>
          </a:xfrm>
          <a:prstGeom prst="rect">
            <a:avLst/>
          </a:prstGeom>
          <a:noFill/>
        </p:spPr>
        <p:txBody>
          <a:bodyPr wrap="square" rtlCol="0">
            <a:spAutoFit/>
          </a:bodyPr>
          <a:lstStyle/>
          <a:p>
            <a:pPr marL="342900" indent="-342900" algn="just">
              <a:buAutoNum type="arabicPeriod"/>
            </a:pPr>
            <a:r>
              <a:rPr lang="en-US" sz="3200" dirty="0" err="1" smtClean="0">
                <a:latin typeface="Times New Roman" panose="02020603050405020304" charset="0"/>
                <a:cs typeface="Times New Roman" panose="02020603050405020304" charset="0"/>
              </a:rPr>
              <a:t>Tìm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hiểu</a:t>
            </a:r>
            <a:r>
              <a:rPr lang="en-US" sz="3200" dirty="0" smtClean="0">
                <a:latin typeface="Times New Roman" panose="02020603050405020304" charset="0"/>
                <a:cs typeface="Times New Roman" panose="02020603050405020304" charset="0"/>
              </a:rPr>
              <a:t> vài nét khái quát </a:t>
            </a:r>
            <a:r>
              <a:rPr lang="en-US" sz="3200" dirty="0" err="1" smtClean="0">
                <a:latin typeface="Times New Roman" panose="02020603050405020304" charset="0"/>
                <a:cs typeface="Times New Roman" panose="02020603050405020304" charset="0"/>
              </a:rPr>
              <a:t>về</a:t>
            </a:r>
            <a:r>
              <a:rPr lang="en-US" sz="3200" dirty="0" smtClean="0">
                <a:latin typeface="Times New Roman" panose="02020603050405020304" charset="0"/>
                <a:cs typeface="Times New Roman" panose="02020603050405020304" charset="0"/>
              </a:rPr>
              <a:t> tác giả </a:t>
            </a:r>
            <a:r>
              <a:rPr lang="en-US" sz="3200" dirty="0" err="1" smtClean="0">
                <a:latin typeface="Times New Roman" panose="02020603050405020304" charset="0"/>
                <a:cs typeface="Times New Roman" panose="02020603050405020304" charset="0"/>
              </a:rPr>
              <a:t>Nguyễn</a:t>
            </a:r>
            <a:r>
              <a:rPr lang="en-US" sz="3200" dirty="0" smtClean="0">
                <a:latin typeface="Times New Roman" panose="02020603050405020304" charset="0"/>
                <a:cs typeface="Times New Roman" panose="02020603050405020304" charset="0"/>
              </a:rPr>
              <a:t> Du </a:t>
            </a:r>
            <a:endParaRPr lang="en-US" sz="3200" dirty="0" smtClean="0">
              <a:latin typeface="Times New Roman" panose="02020603050405020304" charset="0"/>
              <a:cs typeface="Times New Roman" panose="02020603050405020304" charset="0"/>
            </a:endParaRPr>
          </a:p>
          <a:p>
            <a:pPr marL="342900" indent="-342900" algn="just">
              <a:buAutoNum type="arabicPeriod"/>
            </a:pPr>
            <a:r>
              <a:rPr lang="en-US" sz="3200" dirty="0" err="1" smtClean="0">
                <a:latin typeface="Times New Roman" panose="02020603050405020304" charset="0"/>
                <a:cs typeface="Times New Roman" panose="02020603050405020304" charset="0"/>
              </a:rPr>
              <a:t>Đọc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và</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trả</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lời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các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câu</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hỏi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trong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phần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hướng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dẫn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học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bài</a:t>
            </a:r>
            <a:r>
              <a:rPr lang="en-US" sz="3200" dirty="0" smtClean="0">
                <a:latin typeface="Times New Roman" panose="02020603050405020304" charset="0"/>
                <a:cs typeface="Times New Roman" panose="02020603050405020304" charset="0"/>
              </a:rPr>
              <a:t> Đọc Tiểu Thanh kí</a:t>
            </a:r>
            <a:endParaRPr lang="en-US" sz="3200" dirty="0" smtClean="0">
              <a:latin typeface="Times New Roman" panose="02020603050405020304" charset="0"/>
              <a:cs typeface="Times New Roman" panose="02020603050405020304" charset="0"/>
            </a:endParaRPr>
          </a:p>
          <a:p>
            <a:pPr marL="342900" indent="-342900" algn="just">
              <a:buAutoNum type="arabicPeriod"/>
            </a:pPr>
            <a:r>
              <a:rPr lang="en-US" sz="3200" dirty="0">
                <a:latin typeface="Times New Roman" panose="02020603050405020304" charset="0"/>
                <a:cs typeface="Times New Roman" panose="02020603050405020304" charset="0"/>
              </a:rPr>
              <a:t>Kể tên một số tác phẩm của Nguyễn Du mà em đã được học</a:t>
            </a:r>
            <a:endParaRPr lang="en-US" sz="3200" dirty="0">
              <a:latin typeface="Times New Roman" panose="02020603050405020304" charset="0"/>
              <a:cs typeface="Times New Roman" panose="02020603050405020304" charset="0"/>
            </a:endParaRPr>
          </a:p>
        </p:txBody>
      </p:sp>
      <p:sp>
        <p:nvSpPr>
          <p:cNvPr id="5" name="TextBox 4"/>
          <p:cNvSpPr txBox="1"/>
          <p:nvPr/>
        </p:nvSpPr>
        <p:spPr>
          <a:xfrm>
            <a:off x="2590800" y="1447800"/>
            <a:ext cx="6400800" cy="583565"/>
          </a:xfrm>
          <a:prstGeom prst="rect">
            <a:avLst/>
          </a:prstGeom>
          <a:noFill/>
        </p:spPr>
        <p:txBody>
          <a:bodyPr wrap="square" rtlCol="0">
            <a:spAutoFit/>
          </a:bodyPr>
          <a:lstStyle/>
          <a:p>
            <a:pPr algn="ctr"/>
            <a:r>
              <a:rPr lang="en-US" sz="3200" b="1" dirty="0" smtClean="0">
                <a:latin typeface="Times New Roman" panose="02020603050405020304" charset="0"/>
                <a:cs typeface="Times New Roman" panose="02020603050405020304" charset="0"/>
              </a:rPr>
              <a:t>NHIỆM VỤ HỌC TẬP</a:t>
            </a:r>
            <a:endParaRPr lang="en-US" sz="3200" b="1" dirty="0">
              <a:latin typeface="Times New Roman" panose="02020603050405020304" charset="0"/>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10"/>
          <p:cNvSpPr txBox="1"/>
          <p:nvPr/>
        </p:nvSpPr>
        <p:spPr>
          <a:xfrm>
            <a:off x="727710" y="101600"/>
            <a:ext cx="3843020" cy="4616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1" name="Google Shape;191;p10"/>
          <p:cNvSpPr txBox="1"/>
          <p:nvPr/>
        </p:nvSpPr>
        <p:spPr>
          <a:xfrm>
            <a:off x="206071" y="630127"/>
            <a:ext cx="5908151"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i="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2.Về </a:t>
            </a:r>
            <a:r>
              <a:rPr lang="en-US" sz="2700" b="1" i="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tác</a:t>
            </a:r>
            <a:r>
              <a:rPr lang="en-US" sz="2700" b="1" i="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phẩm</a:t>
            </a:r>
            <a:r>
              <a:rPr lang="en-US" sz="2700" b="1" i="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Độc</a:t>
            </a:r>
            <a:r>
              <a:rPr lang="en-US" sz="2700" b="1" i="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i="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Thanh </a:t>
            </a:r>
            <a:r>
              <a:rPr lang="en-US" sz="2700" b="1" i="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kí</a:t>
            </a:r>
            <a:endParaRPr sz="2700" b="1" i="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2" name="Google Shape;192;p10"/>
          <p:cNvSpPr/>
          <p:nvPr/>
        </p:nvSpPr>
        <p:spPr>
          <a:xfrm>
            <a:off x="310305" y="1147952"/>
            <a:ext cx="7557306"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chemeClr val="dk1"/>
                </a:solidFill>
                <a:latin typeface="Times New Roman" panose="02020603050405020304"/>
                <a:ea typeface="Times New Roman" panose="02020603050405020304"/>
                <a:cs typeface="Times New Roman" panose="02020603050405020304"/>
                <a:sym typeface="Times New Roman" panose="02020603050405020304"/>
              </a:rPr>
              <a:t>a. Xuất xứ : Trích trong </a:t>
            </a:r>
            <a:r>
              <a:rPr lang="en-US" sz="27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Thanh Hiên thi tập</a:t>
            </a:r>
            <a:endParaRPr sz="27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3" name="Google Shape;193;p10"/>
          <p:cNvSpPr/>
          <p:nvPr/>
        </p:nvSpPr>
        <p:spPr>
          <a:xfrm>
            <a:off x="321596" y="1684114"/>
            <a:ext cx="6730604" cy="507791"/>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None/>
            </a:pPr>
            <a:r>
              <a:rPr lang="en-US" sz="2700" b="1">
                <a:solidFill>
                  <a:schemeClr val="dk1"/>
                </a:solidFill>
                <a:latin typeface="Times New Roman" panose="02020603050405020304"/>
                <a:ea typeface="Times New Roman" panose="02020603050405020304"/>
                <a:cs typeface="Times New Roman" panose="02020603050405020304"/>
                <a:sym typeface="Times New Roman" panose="02020603050405020304"/>
              </a:rPr>
              <a:t>b. Hoàn cảnh sáng tác</a:t>
            </a:r>
            <a:endParaRPr sz="27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4" name="Google Shape;194;p10"/>
          <p:cNvSpPr/>
          <p:nvPr/>
        </p:nvSpPr>
        <p:spPr>
          <a:xfrm>
            <a:off x="30915" y="2186409"/>
            <a:ext cx="11975555" cy="92328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None/>
            </a:pPr>
            <a:r>
              <a:rPr lang="en-US" sz="27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Tạm</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định</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Nguyễn</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Du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viết</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bài</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thơ</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gian</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ông</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sứ</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bên</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Trung</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Quốc</a:t>
            </a:r>
            <a:endParaRPr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5" name="Google Shape;195;p10"/>
          <p:cNvSpPr/>
          <p:nvPr/>
        </p:nvSpPr>
        <p:spPr>
          <a:xfrm>
            <a:off x="321596" y="3182599"/>
            <a:ext cx="6358976" cy="507791"/>
          </a:xfrm>
          <a:prstGeom prst="rect">
            <a:avLst/>
          </a:prstGeom>
          <a:noFill/>
          <a:ln>
            <a:noFill/>
          </a:ln>
        </p:spPr>
        <p:txBody>
          <a:bodyPr spcFirstLastPara="1" wrap="square" lIns="91425" tIns="45700" rIns="91425" bIns="45700" anchor="t" anchorCtr="0">
            <a:spAutoFit/>
          </a:bodyPr>
          <a:lstStyle/>
          <a:p>
            <a:pPr marL="258445" marR="0" lvl="0" indent="-258445" algn="l" rtl="0">
              <a:spcBef>
                <a:spcPts val="0"/>
              </a:spcBef>
              <a:spcAft>
                <a:spcPts val="0"/>
              </a:spcAft>
              <a:buNone/>
            </a:pP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Nhan</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cách</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hiểu</a:t>
            </a:r>
            <a:endParaRPr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6" name="Google Shape;196;p10"/>
          <p:cNvSpPr/>
          <p:nvPr/>
        </p:nvSpPr>
        <p:spPr>
          <a:xfrm>
            <a:off x="206579" y="162180"/>
            <a:ext cx="31558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 TÌM HIỂU CHUNG</a:t>
            </a:r>
            <a:endPar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7" name="Google Shape;197;p10"/>
          <p:cNvSpPr/>
          <p:nvPr/>
        </p:nvSpPr>
        <p:spPr>
          <a:xfrm>
            <a:off x="564440" y="3821400"/>
            <a:ext cx="5422199" cy="191135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400"/>
              <a:buFont typeface="Times New Roman" panose="02020603050405020304"/>
              <a:buNone/>
            </a:pP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kí</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Tập</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thơ</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nàng</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a:t>
            </a:r>
            <a:endParaRPr sz="2700" dirty="0"/>
          </a:p>
          <a:p>
            <a:pPr marL="342900" marR="0" lvl="0" indent="-342900" algn="just" rtl="0">
              <a:spcBef>
                <a:spcPts val="480"/>
              </a:spcBef>
              <a:spcAft>
                <a:spcPts val="0"/>
              </a:spcAft>
              <a:buClr>
                <a:srgbClr val="FF0000"/>
              </a:buClr>
              <a:buSzPts val="2400"/>
              <a:buFont typeface="Times New Roman" panose="02020603050405020304"/>
              <a:buNone/>
            </a:pPr>
            <a:r>
              <a:rPr lang="en-US" sz="27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=&gt;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Đọc</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tập</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thơ</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của</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nàng</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Thanh</a:t>
            </a:r>
            <a:r>
              <a:rPr lang="en-US" sz="27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700" dirty="0"/>
          </a:p>
        </p:txBody>
      </p:sp>
      <p:sp>
        <p:nvSpPr>
          <p:cNvPr id="198" name="Google Shape;198;p10"/>
          <p:cNvSpPr/>
          <p:nvPr/>
        </p:nvSpPr>
        <p:spPr>
          <a:xfrm>
            <a:off x="6547560" y="3821400"/>
            <a:ext cx="5080000" cy="207169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400"/>
              <a:buFont typeface="Times New Roman" panose="02020603050405020304"/>
              <a:buNone/>
            </a:pP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kí</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Truyện</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nàng</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a:t>
            </a:r>
            <a:endParaRPr sz="2700" dirty="0"/>
          </a:p>
          <a:p>
            <a:pPr marL="342900" marR="0" lvl="0" indent="-342900" algn="just" rtl="0">
              <a:spcBef>
                <a:spcPts val="480"/>
              </a:spcBef>
              <a:spcAft>
                <a:spcPts val="0"/>
              </a:spcAft>
              <a:buClr>
                <a:srgbClr val="FF0000"/>
              </a:buClr>
              <a:buSzPts val="2400"/>
              <a:buFont typeface="Times New Roman" panose="02020603050405020304"/>
              <a:buNone/>
            </a:pPr>
            <a:r>
              <a:rPr lang="en-US" sz="27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=&gt;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Đọc</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truyện</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về</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nàng</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Thanh.</a:t>
            </a:r>
            <a:endParaRPr sz="2700" dirty="0"/>
          </a:p>
          <a:p>
            <a:pPr marL="342900" marR="0" lvl="0" indent="-342900" algn="just" rtl="0">
              <a:spcBef>
                <a:spcPts val="480"/>
              </a:spcBef>
              <a:spcAft>
                <a:spcPts val="0"/>
              </a:spcAft>
              <a:buClr>
                <a:schemeClr val="dk1"/>
              </a:buClr>
              <a:buSzPts val="2400"/>
              <a:buFont typeface="Arial" panose="020B0604020202020204"/>
              <a:buNone/>
            </a:pPr>
            <a:endParaRPr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9" name="Google Shape;199;p10"/>
          <p:cNvSpPr txBox="1"/>
          <p:nvPr/>
        </p:nvSpPr>
        <p:spPr>
          <a:xfrm>
            <a:off x="440262" y="5915239"/>
            <a:ext cx="3328267" cy="507791"/>
          </a:xfrm>
          <a:prstGeom prst="rect">
            <a:avLst/>
          </a:prstGeom>
          <a:noFill/>
          <a:ln>
            <a:noFill/>
          </a:ln>
        </p:spPr>
        <p:txBody>
          <a:bodyPr spcFirstLastPara="1" wrap="square" lIns="91425" tIns="45700" rIns="91425" bIns="45700" anchor="t" anchorCtr="0">
            <a:spAutoFit/>
          </a:bodyPr>
          <a:lstStyle/>
          <a:p>
            <a:pPr marL="517525" marR="0" lvl="0" indent="-517525" algn="l" rtl="0">
              <a:spcBef>
                <a:spcPts val="0"/>
              </a:spcBef>
              <a:spcAft>
                <a:spcPts val="0"/>
              </a:spcAft>
              <a:buNone/>
            </a:pPr>
            <a:r>
              <a:rPr lang="en-US" sz="2700" b="1">
                <a:solidFill>
                  <a:schemeClr val="dk1"/>
                </a:solidFill>
                <a:latin typeface="Times New Roman" panose="02020603050405020304"/>
                <a:ea typeface="Times New Roman" panose="02020603050405020304"/>
                <a:cs typeface="Times New Roman" panose="02020603050405020304"/>
                <a:sym typeface="Times New Roman" panose="02020603050405020304"/>
              </a:rPr>
              <a:t>d.  Bố cục</a:t>
            </a:r>
            <a:endParaRPr sz="2700"/>
          </a:p>
        </p:txBody>
      </p:sp>
      <p:sp>
        <p:nvSpPr>
          <p:cNvPr id="200" name="Google Shape;200;p10"/>
          <p:cNvSpPr txBox="1"/>
          <p:nvPr/>
        </p:nvSpPr>
        <p:spPr>
          <a:xfrm>
            <a:off x="496705" y="6324216"/>
            <a:ext cx="6375105"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thực</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luận</a:t>
            </a:r>
            <a:r>
              <a:rPr lang="en-US"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kết</a:t>
            </a:r>
            <a:endParaRPr sz="27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additive="base">
                                        <p:cTn id="11" dur="500"/>
                                        <p:tgtEl>
                                          <p:spTgt spid="19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1000"/>
                                        <p:tgtEl>
                                          <p:spTgt spid="19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5"/>
                                        </p:tgtEl>
                                        <p:attrNameLst>
                                          <p:attrName>style.visibility</p:attrName>
                                        </p:attrNameLst>
                                      </p:cBhvr>
                                      <p:to>
                                        <p:strVal val="visible"/>
                                      </p:to>
                                    </p:set>
                                    <p:anim calcmode="lin" valueType="num">
                                      <p:cBhvr additive="base">
                                        <p:cTn id="26" dur="500"/>
                                        <p:tgtEl>
                                          <p:spTgt spid="19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7"/>
                                        </p:tgtEl>
                                        <p:attrNameLst>
                                          <p:attrName>style.visibility</p:attrName>
                                        </p:attrNameLst>
                                      </p:cBhvr>
                                      <p:to>
                                        <p:strVal val="visible"/>
                                      </p:to>
                                    </p:set>
                                    <p:animEffect transition="in" filter="fade">
                                      <p:cBhvr>
                                        <p:cTn id="31" dur="500"/>
                                        <p:tgtEl>
                                          <p:spTgt spid="19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fade">
                                      <p:cBhvr>
                                        <p:cTn id="36" dur="500"/>
                                        <p:tgtEl>
                                          <p:spTgt spid="19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9"/>
                                        </p:tgtEl>
                                        <p:attrNameLst>
                                          <p:attrName>style.visibility</p:attrName>
                                        </p:attrNameLst>
                                      </p:cBhvr>
                                      <p:to>
                                        <p:strVal val="visible"/>
                                      </p:to>
                                    </p:set>
                                    <p:animEffect transition="in" filter="fade">
                                      <p:cBhvr>
                                        <p:cTn id="41" dur="500"/>
                                        <p:tgtEl>
                                          <p:spTgt spid="19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0"/>
                                        </p:tgtEl>
                                        <p:attrNameLst>
                                          <p:attrName>style.visibility</p:attrName>
                                        </p:attrNameLst>
                                      </p:cBhvr>
                                      <p:to>
                                        <p:strVal val="visible"/>
                                      </p:to>
                                    </p:set>
                                    <p:animEffect transition="in" filter="fade">
                                      <p:cBhvr>
                                        <p:cTn id="46"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Google Shape;205;p12" descr="hua004"/>
          <p:cNvPicPr preferRelativeResize="0"/>
          <p:nvPr/>
        </p:nvPicPr>
        <p:blipFill rotWithShape="1">
          <a:blip r:embed="rId1"/>
          <a:srcRect/>
          <a:stretch>
            <a:fillRect/>
          </a:stretch>
        </p:blipFill>
        <p:spPr>
          <a:xfrm>
            <a:off x="0" y="-29760"/>
            <a:ext cx="12192000" cy="6858000"/>
          </a:xfrm>
          <a:prstGeom prst="rect">
            <a:avLst/>
          </a:prstGeom>
          <a:noFill/>
          <a:ln>
            <a:noFill/>
          </a:ln>
        </p:spPr>
      </p:pic>
      <p:sp>
        <p:nvSpPr>
          <p:cNvPr id="3" name="Rounded Rectangle 2"/>
          <p:cNvSpPr/>
          <p:nvPr/>
        </p:nvSpPr>
        <p:spPr>
          <a:xfrm>
            <a:off x="198120" y="2907030"/>
            <a:ext cx="1252220" cy="10433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100" b="1" dirty="0"/>
              <a:t>Câu 1 :</a:t>
            </a:r>
            <a:endParaRPr lang="en-US" sz="2100" b="1" dirty="0"/>
          </a:p>
        </p:txBody>
      </p:sp>
      <p:sp>
        <p:nvSpPr>
          <p:cNvPr id="4" name="Rounded Rectangle 3"/>
          <p:cNvSpPr/>
          <p:nvPr/>
        </p:nvSpPr>
        <p:spPr>
          <a:xfrm>
            <a:off x="737235" y="4711065"/>
            <a:ext cx="2227580" cy="10433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rtl="0">
              <a:spcBef>
                <a:spcPts val="0"/>
              </a:spcBef>
              <a:spcAft>
                <a:spcPts val="0"/>
              </a:spcAft>
              <a:buNone/>
            </a:pPr>
            <a:r>
              <a:rPr lang="en-US" sz="2400" b="1" dirty="0" smtClean="0">
                <a:solidFill>
                  <a:srgbClr val="0070C0"/>
                </a:solidFill>
              </a:rPr>
              <a:t>Dịch thơ : </a:t>
            </a:r>
            <a:r>
              <a:rPr lang="en-US" sz="2400" b="1" dirty="0" err="1">
                <a:solidFill>
                  <a:schemeClr val="tx1"/>
                </a:solidFill>
                <a:latin typeface="Times New Roman" panose="02020603050405020304"/>
                <a:ea typeface="Times New Roman" panose="02020603050405020304"/>
                <a:cs typeface="Times New Roman" panose="02020603050405020304"/>
                <a:sym typeface="Times New Roman" panose="02020603050405020304"/>
              </a:rPr>
              <a:t>cảnh</a:t>
            </a:r>
            <a:r>
              <a:rPr lang="en-US" sz="2400" b="1" dirty="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tx1"/>
                </a:solidFill>
                <a:latin typeface="Times New Roman" panose="02020603050405020304"/>
                <a:ea typeface="Times New Roman" panose="02020603050405020304"/>
                <a:cs typeface="Times New Roman" panose="02020603050405020304"/>
                <a:sym typeface="Times New Roman" panose="02020603050405020304"/>
              </a:rPr>
              <a:t>đẹp</a:t>
            </a:r>
            <a:r>
              <a:rPr lang="en-US" sz="2400" b="1" dirty="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US" sz="2400" b="1" u="sng"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hóa</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tx1"/>
                </a:solidFill>
                <a:latin typeface="Times New Roman" panose="02020603050405020304"/>
                <a:ea typeface="Times New Roman" panose="02020603050405020304"/>
                <a:cs typeface="Times New Roman" panose="02020603050405020304"/>
                <a:sym typeface="Times New Roman" panose="02020603050405020304"/>
              </a:rPr>
              <a:t>gò</a:t>
            </a:r>
            <a:r>
              <a:rPr lang="en-US" sz="2400" b="1" dirty="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tx1"/>
                </a:solidFill>
                <a:latin typeface="Times New Roman" panose="02020603050405020304"/>
                <a:ea typeface="Times New Roman" panose="02020603050405020304"/>
                <a:cs typeface="Times New Roman" panose="02020603050405020304"/>
                <a:sym typeface="Times New Roman" panose="02020603050405020304"/>
              </a:rPr>
              <a:t>hoang</a:t>
            </a:r>
            <a:endParaRPr lang="en-US" sz="2400" b="1" dirty="0" err="1">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 name="Rounded Rectangle 4"/>
          <p:cNvSpPr/>
          <p:nvPr/>
        </p:nvSpPr>
        <p:spPr>
          <a:xfrm>
            <a:off x="736600" y="1063625"/>
            <a:ext cx="2228215" cy="10433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rtl="0">
              <a:spcBef>
                <a:spcPts val="0"/>
              </a:spcBef>
              <a:spcAft>
                <a:spcPts val="0"/>
              </a:spcAft>
              <a:buNone/>
            </a:pPr>
            <a:r>
              <a:rPr lang="en-US" sz="2100" b="1" dirty="0" smtClean="0">
                <a:solidFill>
                  <a:srgbClr val="0070C0"/>
                </a:solidFill>
                <a:latin typeface="Times New Roman" panose="02020603050405020304" charset="0"/>
                <a:cs typeface="Times New Roman" panose="02020603050405020304" charset="0"/>
              </a:rPr>
              <a:t>Phiên âm :</a:t>
            </a:r>
            <a:endParaRPr lang="en-US" sz="2100" b="1" dirty="0" smtClean="0">
              <a:solidFill>
                <a:srgbClr val="0070C0"/>
              </a:solidFill>
              <a:latin typeface="Times New Roman" panose="02020603050405020304" charset="0"/>
              <a:cs typeface="Times New Roman" panose="02020603050405020304" charset="0"/>
            </a:endParaRPr>
          </a:p>
          <a:p>
            <a:pPr marL="0" marR="0" lvl="0" indent="0" algn="l" rtl="0">
              <a:spcBef>
                <a:spcPts val="0"/>
              </a:spcBef>
              <a:spcAft>
                <a:spcPts val="0"/>
              </a:spcAft>
              <a:buNone/>
            </a:pPr>
            <a:r>
              <a:rPr lang="en-US" sz="2400" b="1" dirty="0" smtClean="0">
                <a:solidFill>
                  <a:schemeClr val="tx1"/>
                </a:solidFill>
                <a:latin typeface="Times New Roman" panose="02020603050405020304" charset="0"/>
                <a:cs typeface="Times New Roman" panose="02020603050405020304" charset="0"/>
              </a:rPr>
              <a:t> </a:t>
            </a:r>
            <a:r>
              <a:rPr lang="en-US" sz="2400" b="1" dirty="0" err="1">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hoa</a:t>
            </a:r>
            <a:r>
              <a:rPr lang="en-US" sz="2400" b="1" dirty="0">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uyển</a:t>
            </a:r>
            <a:r>
              <a:rPr lang="en-US" sz="2400" b="1" dirty="0">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u="sng" dirty="0" err="1">
                <a:solidFill>
                  <a:srgbClr val="FF0000"/>
                </a:solidFill>
                <a:latin typeface="Times New Roman" panose="02020603050405020304" charset="0"/>
                <a:ea typeface="Times New Roman" panose="02020603050405020304"/>
                <a:cs typeface="Times New Roman" panose="02020603050405020304" charset="0"/>
                <a:sym typeface="Times New Roman" panose="02020603050405020304"/>
              </a:rPr>
              <a:t>tẫn</a:t>
            </a:r>
            <a:r>
              <a:rPr lang="en-US" sz="2400" b="1" dirty="0">
                <a:solidFill>
                  <a:srgbClr val="FF0000"/>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thành</a:t>
            </a:r>
            <a:r>
              <a:rPr lang="en-US" sz="2400" b="1" dirty="0">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rPr>
              <a:t>khư</a:t>
            </a:r>
            <a:endParaRPr lang="en-US" sz="2400" b="1" dirty="0" err="1">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7" name="Rounded Rectangle 6"/>
          <p:cNvSpPr/>
          <p:nvPr/>
        </p:nvSpPr>
        <p:spPr>
          <a:xfrm>
            <a:off x="3531235" y="1063625"/>
            <a:ext cx="5254625" cy="10439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latin typeface="Times New Roman" panose="02020603050405020304" charset="0"/>
                <a:cs typeface="Times New Roman" panose="02020603050405020304" charset="0"/>
              </a:rPr>
              <a:t>Cảnh vật biến đổi một cách triệt để, sạch sẽ.</a:t>
            </a:r>
            <a:endParaRPr lang="en-US" sz="2400" b="1" dirty="0" smtClean="0">
              <a:latin typeface="Times New Roman" panose="02020603050405020304" charset="0"/>
              <a:cs typeface="Times New Roman" panose="02020603050405020304" charset="0"/>
            </a:endParaRPr>
          </a:p>
        </p:txBody>
      </p:sp>
      <p:sp>
        <p:nvSpPr>
          <p:cNvPr id="11" name="Rounded Rectangle 10"/>
          <p:cNvSpPr/>
          <p:nvPr/>
        </p:nvSpPr>
        <p:spPr>
          <a:xfrm>
            <a:off x="3461385" y="4585970"/>
            <a:ext cx="5393690" cy="11372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latin typeface="Times New Roman" panose="02020603050405020304" charset="0"/>
                <a:cs typeface="Times New Roman" panose="02020603050405020304" charset="0"/>
              </a:rPr>
              <a:t>Tính chất thay đổi của cảnh vật ở mức  độ nhẹ hơn .</a:t>
            </a:r>
            <a:endParaRPr lang="en-US" sz="2400" b="1" dirty="0">
              <a:latin typeface="Times New Roman" panose="02020603050405020304" charset="0"/>
              <a:cs typeface="Times New Roman" panose="02020603050405020304" charset="0"/>
            </a:endParaRPr>
          </a:p>
        </p:txBody>
      </p:sp>
      <p:sp>
        <p:nvSpPr>
          <p:cNvPr id="16" name="Right Arrow 15"/>
          <p:cNvSpPr/>
          <p:nvPr/>
        </p:nvSpPr>
        <p:spPr>
          <a:xfrm>
            <a:off x="8790577" y="3223869"/>
            <a:ext cx="342900" cy="40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p:cNvSpPr/>
          <p:nvPr/>
        </p:nvSpPr>
        <p:spPr>
          <a:xfrm>
            <a:off x="9510395" y="1814195"/>
            <a:ext cx="1851025" cy="36055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rgbClr val="0070C0"/>
                </a:solidFill>
              </a:rPr>
              <a:t> Bản dịch thơ chưa lột tả hết sự thay đổi đến tận cùng của cảnh vật.</a:t>
            </a:r>
            <a:endParaRPr lang="en-US" sz="2400" b="1" dirty="0">
              <a:solidFill>
                <a:srgbClr val="0070C0"/>
              </a:solidFill>
            </a:endParaRPr>
          </a:p>
        </p:txBody>
      </p:sp>
      <p:cxnSp>
        <p:nvCxnSpPr>
          <p:cNvPr id="19" name="Straight Arrow Connector 18"/>
          <p:cNvCxnSpPr>
            <a:stCxn id="3" idx="0"/>
          </p:cNvCxnSpPr>
          <p:nvPr/>
        </p:nvCxnSpPr>
        <p:spPr>
          <a:xfrm flipV="1">
            <a:off x="824230" y="2081530"/>
            <a:ext cx="686435" cy="8255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Straight Arrow Connector 20"/>
          <p:cNvCxnSpPr>
            <a:stCxn id="5" idx="3"/>
            <a:endCxn id="7" idx="1"/>
          </p:cNvCxnSpPr>
          <p:nvPr/>
        </p:nvCxnSpPr>
        <p:spPr>
          <a:xfrm>
            <a:off x="2964815" y="1585595"/>
            <a:ext cx="56642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a:xfrm>
            <a:off x="852170" y="4013200"/>
            <a:ext cx="641985" cy="67437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a:endCxn id="11" idx="1"/>
          </p:cNvCxnSpPr>
          <p:nvPr/>
        </p:nvCxnSpPr>
        <p:spPr>
          <a:xfrm flipV="1">
            <a:off x="2894965" y="5154930"/>
            <a:ext cx="566420" cy="381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3" name="Rounded Rectangle 22"/>
          <p:cNvSpPr/>
          <p:nvPr/>
        </p:nvSpPr>
        <p:spPr>
          <a:xfrm>
            <a:off x="1641216" y="60497"/>
            <a:ext cx="4416684" cy="463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rgbClr val="FFFF00"/>
                </a:solidFill>
                <a:latin typeface="Times New Roman" panose="02020603050405020304" charset="0"/>
                <a:cs typeface="Times New Roman" panose="02020603050405020304" charset="0"/>
              </a:rPr>
              <a:t>*So sánh phiên âm và dịch thơ :</a:t>
            </a:r>
            <a:endParaRPr lang="en-US" sz="2400">
              <a:solidFill>
                <a:srgbClr val="FFFF00"/>
              </a:solidFill>
              <a:latin typeface="Times New Roman" panose="02020603050405020304" charset="0"/>
              <a:cs typeface="Times New Roman" panose="02020603050405020304" charset="0"/>
            </a:endParaRPr>
          </a:p>
          <a:p>
            <a:endParaRPr lang="en-US" sz="2400" dirty="0">
              <a:solidFill>
                <a:srgbClr val="FFFF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2000"/>
                                        <p:tgtEl>
                                          <p:spTgt spid="2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7" grpId="0" bldLvl="0" animBg="1"/>
      <p:bldP spid="11" grpId="0" bldLvl="0" animBg="1"/>
      <p:bldP spid="16" grpId="0" bldLvl="0" animBg="1"/>
      <p:bldP spid="1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2" descr="hua004"/>
          <p:cNvPicPr preferRelativeResize="0"/>
          <p:nvPr/>
        </p:nvPicPr>
        <p:blipFill rotWithShape="1">
          <a:blip r:embed="rId1"/>
          <a:srcRect r="16568" b="417"/>
          <a:stretch>
            <a:fillRect/>
          </a:stretch>
        </p:blipFill>
        <p:spPr>
          <a:xfrm>
            <a:off x="0" y="-29845"/>
            <a:ext cx="12191365" cy="6829425"/>
          </a:xfrm>
          <a:prstGeom prst="rect">
            <a:avLst/>
          </a:prstGeom>
          <a:noFill/>
          <a:ln>
            <a:noFill/>
          </a:ln>
        </p:spPr>
      </p:pic>
      <p:sp>
        <p:nvSpPr>
          <p:cNvPr id="206" name="Google Shape;206;p12"/>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07" name="Google Shape;207;p12"/>
          <p:cNvSpPr txBox="1"/>
          <p:nvPr/>
        </p:nvSpPr>
        <p:spPr>
          <a:xfrm>
            <a:off x="395116" y="516252"/>
            <a:ext cx="6314965" cy="523180"/>
          </a:xfrm>
          <a:prstGeom prst="rect">
            <a:avLst/>
          </a:prstGeom>
          <a:noFill/>
          <a:ln>
            <a:noFill/>
          </a:ln>
        </p:spPr>
        <p:txBody>
          <a:bodyPr spcFirstLastPara="1" wrap="square" lIns="91425" tIns="45700" rIns="91425" bIns="45700" anchor="t" anchorCtr="0">
            <a:spAutoFit/>
          </a:bodyPr>
          <a:lstStyle/>
          <a:p>
            <a:pPr lvl="0"/>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1.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đề</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hứng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sáng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tác</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208" name="Google Shape;208;p12"/>
          <p:cNvGraphicFramePr/>
          <p:nvPr/>
        </p:nvGraphicFramePr>
        <p:xfrm>
          <a:off x="191910" y="1117600"/>
          <a:ext cx="11682226" cy="1343780"/>
        </p:xfrm>
        <a:graphic>
          <a:graphicData uri="http://schemas.openxmlformats.org/drawingml/2006/table">
            <a:tbl>
              <a:tblPr firstRow="1" bandRow="1">
                <a:noFill/>
                <a:tableStyleId>{EF4EAC30-D49F-4159-9684-FF7E44A04E7B}</a:tableStyleId>
              </a:tblPr>
              <a:tblGrid>
                <a:gridCol w="5841113"/>
                <a:gridCol w="5841113"/>
              </a:tblGrid>
              <a:tr h="491250">
                <a:tc>
                  <a:txBody>
                    <a:bodyPr/>
                    <a:lstStyle/>
                    <a:p>
                      <a:pPr marL="0" marR="0" lvl="0" indent="0" algn="ctr" rtl="0">
                        <a:spcBef>
                          <a:spcPts val="0"/>
                        </a:spcBef>
                        <a:spcAft>
                          <a:spcPts val="0"/>
                        </a:spcAft>
                        <a:buNone/>
                      </a:pPr>
                      <a:r>
                        <a:rPr lang="en-US" sz="2700" b="1">
                          <a:latin typeface="Times New Roman" panose="02020603050405020304"/>
                          <a:ea typeface="Times New Roman" panose="02020603050405020304"/>
                          <a:cs typeface="Times New Roman" panose="02020603050405020304"/>
                          <a:sym typeface="Times New Roman" panose="02020603050405020304"/>
                        </a:rPr>
                        <a:t>PHIÊN ÂM</a:t>
                      </a:r>
                      <a:endParaRPr sz="27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r>
                        <a:rPr lang="en-US" sz="2700" b="1">
                          <a:latin typeface="Times New Roman" panose="02020603050405020304"/>
                          <a:ea typeface="Times New Roman" panose="02020603050405020304"/>
                          <a:cs typeface="Times New Roman" panose="02020603050405020304"/>
                          <a:sym typeface="Times New Roman" panose="02020603050405020304"/>
                        </a:rPr>
                        <a:t>DỊCH THƠ</a:t>
                      </a:r>
                      <a:endParaRPr sz="27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840850">
                <a:tc>
                  <a:txBody>
                    <a:bodyPr/>
                    <a:lstStyle/>
                    <a:p>
                      <a:pPr marL="0" marR="0" lvl="0" indent="0" algn="l" rtl="0">
                        <a:spcBef>
                          <a:spcPts val="0"/>
                        </a:spcBef>
                        <a:spcAft>
                          <a:spcPts val="0"/>
                        </a:spcAft>
                        <a:buNone/>
                      </a:pPr>
                      <a:r>
                        <a:rPr lang="en-US" sz="2700" b="1" dirty="0" err="1">
                          <a:latin typeface="Times New Roman" panose="02020603050405020304"/>
                          <a:ea typeface="Times New Roman" panose="02020603050405020304"/>
                          <a:cs typeface="Times New Roman" panose="02020603050405020304"/>
                          <a:sym typeface="Times New Roman" panose="02020603050405020304"/>
                        </a:rPr>
                        <a:t>Tây</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dirty="0" err="1">
                          <a:latin typeface="Times New Roman" panose="02020603050405020304"/>
                          <a:ea typeface="Times New Roman" panose="02020603050405020304"/>
                          <a:cs typeface="Times New Roman" panose="02020603050405020304"/>
                          <a:sym typeface="Times New Roman" panose="02020603050405020304"/>
                        </a:rPr>
                        <a:t>Hồ</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hoa</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uyển</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u="sng"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tẫn</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dirty="0" err="1">
                          <a:latin typeface="Times New Roman" panose="02020603050405020304"/>
                          <a:ea typeface="Times New Roman" panose="02020603050405020304"/>
                          <a:cs typeface="Times New Roman" panose="02020603050405020304"/>
                          <a:sym typeface="Times New Roman" panose="02020603050405020304"/>
                        </a:rPr>
                        <a:t>thành</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khư</a:t>
                      </a:r>
                      <a:endParaRPr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DDEAF6"/>
                    </a:solidFill>
                  </a:tcPr>
                </a:tc>
                <a:tc>
                  <a:txBody>
                    <a:bodyPr/>
                    <a:lstStyle/>
                    <a:p>
                      <a:pPr marL="0" marR="0" lvl="0" indent="0" algn="l" rtl="0">
                        <a:spcBef>
                          <a:spcPts val="0"/>
                        </a:spcBef>
                        <a:spcAft>
                          <a:spcPts val="0"/>
                        </a:spcAft>
                        <a:buNone/>
                      </a:pPr>
                      <a:r>
                        <a:rPr lang="en-US" sz="2700" b="1" dirty="0" err="1">
                          <a:latin typeface="Times New Roman" panose="02020603050405020304"/>
                          <a:ea typeface="Times New Roman" panose="02020603050405020304"/>
                          <a:cs typeface="Times New Roman" panose="02020603050405020304"/>
                          <a:sym typeface="Times New Roman" panose="02020603050405020304"/>
                        </a:rPr>
                        <a:t>Tây</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dirty="0" err="1">
                          <a:latin typeface="Times New Roman" panose="02020603050405020304"/>
                          <a:ea typeface="Times New Roman" panose="02020603050405020304"/>
                          <a:cs typeface="Times New Roman" panose="02020603050405020304"/>
                          <a:sym typeface="Times New Roman" panose="02020603050405020304"/>
                        </a:rPr>
                        <a:t>Hồ</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cảnh</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đẹp</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u="sng" dirty="0" err="1">
                          <a:latin typeface="Times New Roman" panose="02020603050405020304"/>
                          <a:ea typeface="Times New Roman" panose="02020603050405020304"/>
                          <a:cs typeface="Times New Roman" panose="02020603050405020304"/>
                          <a:sym typeface="Times New Roman" panose="02020603050405020304"/>
                        </a:rPr>
                        <a:t>hóa</a:t>
                      </a:r>
                      <a:r>
                        <a:rPr lang="en-US" sz="2700" b="1" dirty="0">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gò</a:t>
                      </a:r>
                      <a:r>
                        <a:rPr lang="en-US"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7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hoang</a:t>
                      </a:r>
                      <a:endParaRPr sz="27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DDEAF6"/>
                    </a:solidFill>
                  </a:tcPr>
                </a:tc>
              </a:tr>
            </a:tbl>
          </a:graphicData>
        </a:graphic>
      </p:graphicFrame>
      <p:sp>
        <p:nvSpPr>
          <p:cNvPr id="209" name="Google Shape;209;p12"/>
          <p:cNvSpPr/>
          <p:nvPr/>
        </p:nvSpPr>
        <p:spPr>
          <a:xfrm>
            <a:off x="4820356" y="2560315"/>
            <a:ext cx="2754487" cy="790222"/>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TÂY HỒ</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cxnSp>
        <p:nvCxnSpPr>
          <p:cNvPr id="210" name="Google Shape;210;p12"/>
          <p:cNvCxnSpPr/>
          <p:nvPr/>
        </p:nvCxnSpPr>
        <p:spPr>
          <a:xfrm flipH="1">
            <a:off x="4430890" y="3399240"/>
            <a:ext cx="1766710" cy="454756"/>
          </a:xfrm>
          <a:prstGeom prst="straightConnector1">
            <a:avLst/>
          </a:prstGeom>
          <a:noFill/>
          <a:ln w="9525" cap="flat" cmpd="sng">
            <a:solidFill>
              <a:schemeClr val="accent1"/>
            </a:solidFill>
            <a:prstDash val="solid"/>
            <a:miter lim="800000"/>
            <a:headEnd type="none" w="sm" len="sm"/>
            <a:tailEnd type="triangle" w="med" len="med"/>
          </a:ln>
        </p:spPr>
      </p:cxnSp>
      <p:sp>
        <p:nvSpPr>
          <p:cNvPr id="211" name="Google Shape;211;p12"/>
          <p:cNvSpPr/>
          <p:nvPr/>
        </p:nvSpPr>
        <p:spPr>
          <a:xfrm>
            <a:off x="2936108" y="3651414"/>
            <a:ext cx="2923822" cy="134378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Đẹp huy hoàng, lộng lẫy</a:t>
            </a:r>
            <a:endParaRPr sz="2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cxnSp>
        <p:nvCxnSpPr>
          <p:cNvPr id="212" name="Google Shape;212;p12"/>
          <p:cNvCxnSpPr/>
          <p:nvPr/>
        </p:nvCxnSpPr>
        <p:spPr>
          <a:xfrm>
            <a:off x="6197600" y="3358621"/>
            <a:ext cx="1964267" cy="383821"/>
          </a:xfrm>
          <a:prstGeom prst="straightConnector1">
            <a:avLst/>
          </a:prstGeom>
          <a:noFill/>
          <a:ln w="9525" cap="flat" cmpd="sng">
            <a:solidFill>
              <a:schemeClr val="accent1"/>
            </a:solidFill>
            <a:prstDash val="solid"/>
            <a:miter lim="800000"/>
            <a:headEnd type="none" w="sm" len="sm"/>
            <a:tailEnd type="triangle" w="med" len="med"/>
          </a:ln>
        </p:spPr>
      </p:cxnSp>
      <p:sp>
        <p:nvSpPr>
          <p:cNvPr id="213" name="Google Shape;213;p12"/>
          <p:cNvSpPr/>
          <p:nvPr/>
        </p:nvSpPr>
        <p:spPr>
          <a:xfrm>
            <a:off x="7471502" y="3547753"/>
            <a:ext cx="2780552" cy="1343780"/>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Hoang vu,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quạnh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tiêu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điều</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14" name="Google Shape;214;p12"/>
          <p:cNvSpPr txBox="1"/>
          <p:nvPr/>
        </p:nvSpPr>
        <p:spPr>
          <a:xfrm>
            <a:off x="5734761" y="3993519"/>
            <a:ext cx="173674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&gt; TẪN &lt;</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15" name="Google Shape;215;p12"/>
          <p:cNvSpPr txBox="1"/>
          <p:nvPr/>
        </p:nvSpPr>
        <p:spPr>
          <a:xfrm>
            <a:off x="3552598" y="3138988"/>
            <a:ext cx="192450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Quá</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khứ</a:t>
            </a:r>
            <a:endPar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16" name="Google Shape;216;p12"/>
          <p:cNvSpPr txBox="1"/>
          <p:nvPr/>
        </p:nvSpPr>
        <p:spPr>
          <a:xfrm>
            <a:off x="7517520" y="3092823"/>
            <a:ext cx="161381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Hiện</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tại</a:t>
            </a:r>
            <a:endPar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17" name="Google Shape;217;p12"/>
          <p:cNvSpPr/>
          <p:nvPr/>
        </p:nvSpPr>
        <p:spPr>
          <a:xfrm>
            <a:off x="6298996" y="4608792"/>
            <a:ext cx="366720" cy="448283"/>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18" name="Google Shape;218;p12"/>
          <p:cNvSpPr txBox="1"/>
          <p:nvPr/>
        </p:nvSpPr>
        <p:spPr>
          <a:xfrm>
            <a:off x="205162" y="4983626"/>
            <a:ext cx="11121023"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Gợi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tuyệt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lưu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dấu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vết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quá</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khứ</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19" name="Google Shape;219;p12"/>
          <p:cNvSpPr txBox="1"/>
          <p:nvPr/>
        </p:nvSpPr>
        <p:spPr>
          <a:xfrm>
            <a:off x="362224" y="5550463"/>
            <a:ext cx="1142672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 Sự thay đổi của cảnh cũng là sự biến thiên vô thường của cuộc đời</a:t>
            </a:r>
            <a:endParaRPr sz="2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20" name="Google Shape;220;p12"/>
          <p:cNvSpPr txBox="1"/>
          <p:nvPr/>
        </p:nvSpPr>
        <p:spPr>
          <a:xfrm>
            <a:off x="287256" y="6156784"/>
            <a:ext cx="845518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Wingdings" panose="05000000000000000000" pitchFamily="2" charset="2"/>
              </a:rPr>
              <a: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thảng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thốt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thở</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nuối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thơ</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1000"/>
                                        <p:tgtEl>
                                          <p:spTgt spid="2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fade">
                                      <p:cBhvr>
                                        <p:cTn id="16" dur="1000"/>
                                        <p:tgtEl>
                                          <p:spTgt spid="210"/>
                                        </p:tgtEl>
                                      </p:cBhvr>
                                    </p:animEffect>
                                  </p:childTnLst>
                                </p:cTn>
                              </p:par>
                              <p:par>
                                <p:cTn id="17" presetID="10" presetClass="entr" presetSubtype="0" fill="hold" nodeType="with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p:cTn id="19" dur="500"/>
                                        <p:tgtEl>
                                          <p:spTgt spid="2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2"/>
                                        </p:tgtEl>
                                        <p:attrNameLst>
                                          <p:attrName>style.visibility</p:attrName>
                                        </p:attrNameLst>
                                      </p:cBhvr>
                                      <p:to>
                                        <p:strVal val="visible"/>
                                      </p:to>
                                    </p:set>
                                    <p:animEffect transition="in" filter="fade">
                                      <p:cBhvr>
                                        <p:cTn id="28" dur="1000"/>
                                        <p:tgtEl>
                                          <p:spTgt spid="212"/>
                                        </p:tgtEl>
                                      </p:cBhvr>
                                    </p:animEffect>
                                  </p:childTnLst>
                                </p:cTn>
                              </p:par>
                              <p:par>
                                <p:cTn id="29" presetID="1" presetClass="entr" presetSubtype="0" fill="hold" nodeType="withEffect">
                                  <p:stCondLst>
                                    <p:cond delay="0"/>
                                  </p:stCondLst>
                                  <p:childTnLst>
                                    <p:set>
                                      <p:cBhvr>
                                        <p:cTn id="30" dur="1" fill="hold">
                                          <p:stCondLst>
                                            <p:cond delay="0"/>
                                          </p:stCondLst>
                                        </p:cTn>
                                        <p:tgtEl>
                                          <p:spTgt spid="2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4"/>
                                        </p:tgtEl>
                                        <p:attrNameLst>
                                          <p:attrName>style.visibility</p:attrName>
                                        </p:attrNameLst>
                                      </p:cBhvr>
                                      <p:to>
                                        <p:strVal val="visible"/>
                                      </p:to>
                                    </p:set>
                                    <p:animEffect transition="in" filter="fade">
                                      <p:cBhvr>
                                        <p:cTn id="39" dur="500"/>
                                        <p:tgtEl>
                                          <p:spTgt spid="2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7"/>
                                        </p:tgtEl>
                                        <p:attrNameLst>
                                          <p:attrName>style.visibility</p:attrName>
                                        </p:attrNameLst>
                                      </p:cBhvr>
                                      <p:to>
                                        <p:strVal val="visible"/>
                                      </p:to>
                                    </p:set>
                                    <p:animEffect transition="in" filter="fade">
                                      <p:cBhvr>
                                        <p:cTn id="44" dur="1000"/>
                                        <p:tgtEl>
                                          <p:spTgt spid="2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Google Shape;205;p12" descr="hua004"/>
          <p:cNvPicPr preferRelativeResize="0"/>
          <p:nvPr/>
        </p:nvPicPr>
        <p:blipFill rotWithShape="1">
          <a:blip r:embed="rId1"/>
          <a:srcRect/>
          <a:stretch>
            <a:fillRect/>
          </a:stretch>
        </p:blipFill>
        <p:spPr>
          <a:xfrm>
            <a:off x="0" y="-29760"/>
            <a:ext cx="12192000" cy="6858000"/>
          </a:xfrm>
          <a:prstGeom prst="rect">
            <a:avLst/>
          </a:prstGeom>
          <a:noFill/>
          <a:ln>
            <a:noFill/>
          </a:ln>
        </p:spPr>
      </p:pic>
      <p:sp>
        <p:nvSpPr>
          <p:cNvPr id="3" name="Rounded Rectangle 2"/>
          <p:cNvSpPr/>
          <p:nvPr/>
        </p:nvSpPr>
        <p:spPr>
          <a:xfrm>
            <a:off x="198120" y="2907030"/>
            <a:ext cx="1252220" cy="10433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100" b="1" dirty="0"/>
              <a:t>Câu 2 :</a:t>
            </a:r>
            <a:endParaRPr lang="en-US" sz="2100" b="1" dirty="0"/>
          </a:p>
        </p:txBody>
      </p:sp>
      <p:sp>
        <p:nvSpPr>
          <p:cNvPr id="4" name="Rounded Rectangle 3"/>
          <p:cNvSpPr/>
          <p:nvPr/>
        </p:nvSpPr>
        <p:spPr>
          <a:xfrm>
            <a:off x="737235" y="4711065"/>
            <a:ext cx="2823210" cy="11988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rtl="0">
              <a:spcBef>
                <a:spcPts val="0"/>
              </a:spcBef>
              <a:spcAft>
                <a:spcPts val="0"/>
              </a:spcAft>
              <a:buNone/>
            </a:pPr>
            <a:r>
              <a:rPr lang="en-US" sz="2400" b="1" dirty="0" smtClean="0">
                <a:solidFill>
                  <a:srgbClr val="0070C0"/>
                </a:solidFill>
                <a:latin typeface="Times New Roman" panose="02020603050405020304" charset="0"/>
                <a:cs typeface="Times New Roman" panose="02020603050405020304" charset="0"/>
              </a:rPr>
              <a:t>Dịch thơ : </a:t>
            </a:r>
            <a:endParaRPr lang="en-US" sz="2400" b="1" dirty="0" smtClean="0">
              <a:solidFill>
                <a:srgbClr val="0070C0"/>
              </a:solidFill>
              <a:latin typeface="Times New Roman" panose="02020603050405020304" charset="0"/>
              <a:cs typeface="Times New Roman" panose="02020603050405020304" charset="0"/>
            </a:endParaRPr>
          </a:p>
          <a:p>
            <a:pPr marL="0" marR="0" lvl="0" indent="0" algn="l" rtl="0">
              <a:spcBef>
                <a:spcPts val="0"/>
              </a:spcBef>
              <a:spcAft>
                <a:spcPts val="0"/>
              </a:spcAft>
              <a:buNone/>
            </a:pPr>
            <a:r>
              <a:rPr lang="en-US" sz="2400" b="1" dirty="0" smtClean="0">
                <a:solidFill>
                  <a:srgbClr val="0070C0"/>
                </a:solidFill>
                <a:latin typeface="Times New Roman" panose="02020603050405020304" charset="0"/>
                <a:cs typeface="Times New Roman" panose="02020603050405020304" charset="0"/>
              </a:rPr>
              <a:t>-</a:t>
            </a:r>
            <a:r>
              <a:rPr lang="en-US" sz="24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Thổn</a:t>
            </a:r>
            <a:r>
              <a:rPr lang="en-US" sz="24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thức</a:t>
            </a:r>
            <a:r>
              <a:rPr lang="en-US" sz="24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a:latin typeface="Times New Roman" panose="02020603050405020304"/>
                <a:ea typeface="Times New Roman" panose="02020603050405020304"/>
                <a:cs typeface="Times New Roman" panose="02020603050405020304"/>
                <a:sym typeface="Times New Roman" panose="02020603050405020304"/>
              </a:rPr>
              <a:t> </a:t>
            </a:r>
            <a:endParaRPr lang="en-US" sz="2400" b="1" dirty="0">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b="1" dirty="0">
                <a:latin typeface="Times New Roman" panose="02020603050405020304"/>
                <a:ea typeface="Times New Roman" panose="02020603050405020304"/>
                <a:cs typeface="Times New Roman" panose="02020603050405020304"/>
                <a:sym typeface="Times New Roman" panose="02020603050405020304"/>
              </a:rPr>
              <a:t>-</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M</a:t>
            </a:r>
            <a:r>
              <a:rPr lang="en-US" sz="24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ảnh</a:t>
            </a:r>
            <a:r>
              <a:rPr lang="en-US" sz="24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giấy</a:t>
            </a:r>
            <a:r>
              <a:rPr lang="en-US" sz="24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tàn</a:t>
            </a:r>
            <a:endParaRPr lang="en-US" sz="2400" b="1" dirty="0" err="1">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 name="Rounded Rectangle 4"/>
          <p:cNvSpPr/>
          <p:nvPr/>
        </p:nvSpPr>
        <p:spPr>
          <a:xfrm>
            <a:off x="736600" y="1063625"/>
            <a:ext cx="2824480" cy="10433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rtl="0">
              <a:spcBef>
                <a:spcPts val="0"/>
              </a:spcBef>
              <a:spcAft>
                <a:spcPts val="0"/>
              </a:spcAft>
              <a:buNone/>
            </a:pPr>
            <a:r>
              <a:rPr lang="en-US" sz="2100" b="1" dirty="0" smtClean="0">
                <a:solidFill>
                  <a:srgbClr val="0070C0"/>
                </a:solidFill>
                <a:latin typeface="Times New Roman" panose="02020603050405020304" charset="0"/>
                <a:cs typeface="Times New Roman" panose="02020603050405020304" charset="0"/>
              </a:rPr>
              <a:t>Phiên âm :</a:t>
            </a:r>
            <a:endParaRPr lang="en-US" sz="2100" b="1" dirty="0" smtClean="0">
              <a:solidFill>
                <a:srgbClr val="0070C0"/>
              </a:solidFill>
              <a:latin typeface="Times New Roman" panose="02020603050405020304" charset="0"/>
              <a:cs typeface="Times New Roman" panose="02020603050405020304" charset="0"/>
            </a:endParaRPr>
          </a:p>
          <a:p>
            <a:pPr marL="0" marR="0" lvl="0" indent="0" algn="l" rtl="0">
              <a:spcBef>
                <a:spcPts val="0"/>
              </a:spcBef>
              <a:spcAft>
                <a:spcPts val="0"/>
              </a:spcAft>
              <a:buNone/>
            </a:pPr>
            <a:r>
              <a:rPr lang="en-US" sz="24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 Độc điếu </a:t>
            </a:r>
            <a:endParaRPr lang="en-US" sz="2400" b="1" i="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 Nhất chỉ thư</a:t>
            </a:r>
            <a:endParaRPr lang="en-US" sz="2400" b="1" dirty="0" err="1">
              <a:solidFill>
                <a:schemeClr val="tx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7" name="Rounded Rectangle 6"/>
          <p:cNvSpPr/>
          <p:nvPr/>
        </p:nvSpPr>
        <p:spPr>
          <a:xfrm>
            <a:off x="4255135" y="1063625"/>
            <a:ext cx="4104005" cy="10439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400" b="1" dirty="0" smtClean="0">
                <a:latin typeface="Times New Roman" panose="02020603050405020304" charset="0"/>
                <a:cs typeface="Times New Roman" panose="02020603050405020304" charset="0"/>
              </a:rPr>
              <a:t>-</a:t>
            </a:r>
            <a:r>
              <a:rPr lang="en-US" sz="2400" b="1" dirty="0" err="1">
                <a:latin typeface="Times New Roman" panose="02020603050405020304"/>
                <a:ea typeface="Times New Roman" panose="02020603050405020304"/>
                <a:cs typeface="Times New Roman" panose="02020603050405020304"/>
                <a:sym typeface="Times New Roman" panose="02020603050405020304"/>
              </a:rPr>
              <a:t>Một</a:t>
            </a:r>
            <a:r>
              <a:rPr lang="en-US" sz="2400" b="1" dirty="0">
                <a:latin typeface="Times New Roman" panose="02020603050405020304"/>
                <a:ea typeface="Times New Roman" panose="02020603050405020304"/>
                <a:cs typeface="Times New Roman" panose="02020603050405020304"/>
                <a:sym typeface="Times New Roman" panose="02020603050405020304"/>
              </a:rPr>
              <a:t> </a:t>
            </a:r>
            <a:r>
              <a:rPr lang="en-US" sz="2400" b="1" dirty="0" err="1">
                <a:latin typeface="Times New Roman" panose="02020603050405020304"/>
                <a:ea typeface="Times New Roman" panose="02020603050405020304"/>
                <a:cs typeface="Times New Roman" panose="02020603050405020304"/>
                <a:sym typeface="Times New Roman" panose="02020603050405020304"/>
              </a:rPr>
              <a:t>mình</a:t>
            </a:r>
            <a:r>
              <a:rPr lang="en-US" sz="2400" b="1" dirty="0">
                <a:latin typeface="Times New Roman" panose="02020603050405020304"/>
                <a:ea typeface="Times New Roman" panose="02020603050405020304"/>
                <a:cs typeface="Times New Roman" panose="02020603050405020304"/>
                <a:sym typeface="Times New Roman" panose="02020603050405020304"/>
              </a:rPr>
              <a:t> </a:t>
            </a:r>
            <a:r>
              <a:rPr lang="en-US" sz="2400" b="1" dirty="0" err="1">
                <a:latin typeface="Times New Roman" panose="02020603050405020304"/>
                <a:ea typeface="Times New Roman" panose="02020603050405020304"/>
                <a:cs typeface="Times New Roman" panose="02020603050405020304"/>
                <a:sym typeface="Times New Roman" panose="02020603050405020304"/>
              </a:rPr>
              <a:t>viếng</a:t>
            </a:r>
            <a:r>
              <a:rPr lang="en-US" sz="2400" b="1" dirty="0">
                <a:latin typeface="Times New Roman" panose="02020603050405020304"/>
                <a:ea typeface="Times New Roman" panose="02020603050405020304"/>
                <a:cs typeface="Times New Roman" panose="02020603050405020304"/>
                <a:sym typeface="Times New Roman" panose="02020603050405020304"/>
              </a:rPr>
              <a:t> </a:t>
            </a:r>
            <a:r>
              <a:rPr lang="en-US" sz="2400" b="1" dirty="0" err="1">
                <a:latin typeface="Times New Roman" panose="02020603050405020304"/>
                <a:ea typeface="Times New Roman" panose="02020603050405020304"/>
                <a:cs typeface="Times New Roman" panose="02020603050405020304"/>
                <a:sym typeface="Times New Roman" panose="02020603050405020304"/>
              </a:rPr>
              <a:t>thương</a:t>
            </a:r>
            <a:endParaRPr lang="en-US" sz="2400" b="1" dirty="0" err="1">
              <a:latin typeface="Times New Roman" panose="02020603050405020304"/>
              <a:ea typeface="Times New Roman" panose="02020603050405020304"/>
              <a:cs typeface="Times New Roman" panose="02020603050405020304"/>
              <a:sym typeface="Times New Roman" panose="02020603050405020304"/>
            </a:endParaRPr>
          </a:p>
          <a:p>
            <a:pPr algn="l"/>
            <a:r>
              <a:rPr lang="en-US" sz="2400" b="1" dirty="0" smtClean="0">
                <a:latin typeface="Times New Roman" panose="02020603050405020304" charset="0"/>
                <a:cs typeface="Times New Roman" panose="02020603050405020304" charset="0"/>
              </a:rPr>
              <a:t>-</a:t>
            </a:r>
            <a:r>
              <a:rPr lang="en-US" sz="2400" b="1" dirty="0" err="1">
                <a:latin typeface="Times New Roman" panose="02020603050405020304"/>
                <a:ea typeface="Times New Roman" panose="02020603050405020304"/>
                <a:cs typeface="Times New Roman" panose="02020603050405020304"/>
                <a:sym typeface="Times New Roman" panose="02020603050405020304"/>
              </a:rPr>
              <a:t>Một</a:t>
            </a:r>
            <a:r>
              <a:rPr lang="en-US" sz="2400" b="1" dirty="0">
                <a:latin typeface="Times New Roman" panose="02020603050405020304"/>
                <a:ea typeface="Times New Roman" panose="02020603050405020304"/>
                <a:cs typeface="Times New Roman" panose="02020603050405020304"/>
                <a:sym typeface="Times New Roman" panose="02020603050405020304"/>
              </a:rPr>
              <a:t> </a:t>
            </a:r>
            <a:r>
              <a:rPr lang="en-US" sz="2400" b="1" dirty="0" err="1">
                <a:latin typeface="Times New Roman" panose="02020603050405020304"/>
                <a:ea typeface="Times New Roman" panose="02020603050405020304"/>
                <a:cs typeface="Times New Roman" panose="02020603050405020304"/>
                <a:sym typeface="Times New Roman" panose="02020603050405020304"/>
              </a:rPr>
              <a:t>tập</a:t>
            </a:r>
            <a:r>
              <a:rPr lang="en-US" sz="2400" b="1" dirty="0">
                <a:latin typeface="Times New Roman" panose="02020603050405020304"/>
                <a:ea typeface="Times New Roman" panose="02020603050405020304"/>
                <a:cs typeface="Times New Roman" panose="02020603050405020304"/>
                <a:sym typeface="Times New Roman" panose="02020603050405020304"/>
              </a:rPr>
              <a:t> </a:t>
            </a:r>
            <a:r>
              <a:rPr lang="en-US" sz="2400" b="1" dirty="0" err="1">
                <a:latin typeface="Times New Roman" panose="02020603050405020304"/>
                <a:ea typeface="Times New Roman" panose="02020603050405020304"/>
                <a:cs typeface="Times New Roman" panose="02020603050405020304"/>
                <a:sym typeface="Times New Roman" panose="02020603050405020304"/>
              </a:rPr>
              <a:t>sách</a:t>
            </a:r>
            <a:endParaRPr lang="en-US" sz="2400" b="1" dirty="0" smtClean="0">
              <a:latin typeface="Times New Roman" panose="02020603050405020304" charset="0"/>
              <a:cs typeface="Times New Roman" panose="02020603050405020304" charset="0"/>
            </a:endParaRPr>
          </a:p>
        </p:txBody>
      </p:sp>
      <p:sp>
        <p:nvSpPr>
          <p:cNvPr id="11" name="Rounded Rectangle 10"/>
          <p:cNvSpPr/>
          <p:nvPr/>
        </p:nvSpPr>
        <p:spPr>
          <a:xfrm>
            <a:off x="4349750" y="4587875"/>
            <a:ext cx="4009390" cy="11372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400" b="1" dirty="0">
                <a:latin typeface="Times New Roman" panose="02020603050405020304" charset="0"/>
                <a:cs typeface="Times New Roman" panose="02020603050405020304" charset="0"/>
              </a:rPr>
              <a:t>-Tâm Trạng xúc động.</a:t>
            </a:r>
            <a:endParaRPr lang="en-US" sz="2400" b="1" dirty="0">
              <a:latin typeface="Times New Roman" panose="02020603050405020304" charset="0"/>
              <a:cs typeface="Times New Roman" panose="02020603050405020304" charset="0"/>
            </a:endParaRPr>
          </a:p>
          <a:p>
            <a:pPr algn="l"/>
            <a:r>
              <a:rPr lang="en-US" sz="2400" b="1" dirty="0">
                <a:latin typeface="Times New Roman" panose="02020603050405020304" charset="0"/>
                <a:cs typeface="Times New Roman" panose="02020603050405020304" charset="0"/>
              </a:rPr>
              <a:t>- Phần giấy còn lại.</a:t>
            </a:r>
            <a:endParaRPr lang="en-US" sz="2400" b="1" dirty="0">
              <a:latin typeface="Times New Roman" panose="02020603050405020304" charset="0"/>
              <a:cs typeface="Times New Roman" panose="02020603050405020304" charset="0"/>
            </a:endParaRPr>
          </a:p>
        </p:txBody>
      </p:sp>
      <p:sp>
        <p:nvSpPr>
          <p:cNvPr id="16" name="Right Arrow 15"/>
          <p:cNvSpPr/>
          <p:nvPr/>
        </p:nvSpPr>
        <p:spPr>
          <a:xfrm>
            <a:off x="8360047" y="3194024"/>
            <a:ext cx="342900" cy="4094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p:cNvSpPr/>
          <p:nvPr/>
        </p:nvSpPr>
        <p:spPr>
          <a:xfrm>
            <a:off x="9061450" y="2221865"/>
            <a:ext cx="2767330" cy="2790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rtl="0">
              <a:spcBef>
                <a:spcPts val="0"/>
              </a:spcBef>
              <a:spcAft>
                <a:spcPts val="0"/>
              </a:spcAft>
              <a:buNone/>
            </a:pPr>
            <a:r>
              <a:rPr lang="en-US" sz="2400" b="1" dirty="0">
                <a:solidFill>
                  <a:srgbClr val="0070C0"/>
                </a:solidFill>
              </a:rPr>
              <a:t> </a:t>
            </a:r>
            <a:r>
              <a:rPr lang="en-US" sz="2400" b="1" dirty="0">
                <a:solidFill>
                  <a:srgbClr val="0000FF"/>
                </a:solidFill>
                <a:latin typeface="Times New Roman" panose="02020603050405020304" charset="0"/>
                <a:cs typeface="Times New Roman" panose="02020603050405020304" charset="0"/>
              </a:rPr>
              <a:t>Bản dịch thơ chưa lột tả hết s</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ự</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cô</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đơn</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của</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người</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viếng</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và</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người</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được</a:t>
            </a:r>
            <a:r>
              <a:rPr lang="en-US" sz="2400" b="1" dirty="0">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rPr>
              <a:t>viếng</a:t>
            </a:r>
            <a:endParaRPr lang="en-US" sz="2400" b="1" dirty="0" err="1">
              <a:solidFill>
                <a:srgbClr val="0000FF"/>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cxnSp>
        <p:nvCxnSpPr>
          <p:cNvPr id="19" name="Straight Arrow Connector 18"/>
          <p:cNvCxnSpPr>
            <a:stCxn id="3" idx="0"/>
          </p:cNvCxnSpPr>
          <p:nvPr/>
        </p:nvCxnSpPr>
        <p:spPr>
          <a:xfrm flipV="1">
            <a:off x="824230" y="2081530"/>
            <a:ext cx="686435" cy="8255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Straight Arrow Connector 20"/>
          <p:cNvCxnSpPr>
            <a:stCxn id="5" idx="3"/>
            <a:endCxn id="7" idx="1"/>
          </p:cNvCxnSpPr>
          <p:nvPr/>
        </p:nvCxnSpPr>
        <p:spPr>
          <a:xfrm>
            <a:off x="3561080" y="1585595"/>
            <a:ext cx="69405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a:xfrm>
            <a:off x="852170" y="4013200"/>
            <a:ext cx="641985" cy="67437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a:endCxn id="11" idx="1"/>
          </p:cNvCxnSpPr>
          <p:nvPr/>
        </p:nvCxnSpPr>
        <p:spPr>
          <a:xfrm>
            <a:off x="3503295" y="5138420"/>
            <a:ext cx="846455" cy="1841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3" name="Rounded Rectangle 22"/>
          <p:cNvSpPr/>
          <p:nvPr/>
        </p:nvSpPr>
        <p:spPr>
          <a:xfrm>
            <a:off x="1641216" y="60497"/>
            <a:ext cx="4416684" cy="463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rgbClr val="FFFF00"/>
                </a:solidFill>
                <a:latin typeface="Times New Roman" panose="02020603050405020304" charset="0"/>
                <a:cs typeface="Times New Roman" panose="02020603050405020304" charset="0"/>
              </a:rPr>
              <a:t>*So sánh phiên âm và dịch thơ :</a:t>
            </a:r>
            <a:endParaRPr lang="en-US" sz="2400">
              <a:solidFill>
                <a:srgbClr val="FFFF00"/>
              </a:solidFill>
              <a:latin typeface="Times New Roman" panose="02020603050405020304" charset="0"/>
              <a:cs typeface="Times New Roman" panose="02020603050405020304" charset="0"/>
            </a:endParaRPr>
          </a:p>
          <a:p>
            <a:endParaRPr lang="en-US" sz="2400" dirty="0">
              <a:solidFill>
                <a:srgbClr val="FFFF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2000"/>
                                        <p:tgtEl>
                                          <p:spTgt spid="2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7" grpId="0" bldLvl="0" animBg="1"/>
      <p:bldP spid="11" grpId="0" bldLvl="0" animBg="1"/>
      <p:bldP spid="16" grpId="0" bldLvl="0" animBg="1"/>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3" descr="hua004"/>
          <p:cNvPicPr preferRelativeResize="0"/>
          <p:nvPr/>
        </p:nvPicPr>
        <p:blipFill rotWithShape="1">
          <a:blip r:embed="rId1"/>
          <a:srcRect r="40049" b="-818"/>
          <a:stretch>
            <a:fillRect/>
          </a:stretch>
        </p:blipFill>
        <p:spPr>
          <a:xfrm>
            <a:off x="0" y="-129540"/>
            <a:ext cx="12192635" cy="7044690"/>
          </a:xfrm>
          <a:prstGeom prst="rect">
            <a:avLst/>
          </a:prstGeom>
          <a:noFill/>
          <a:ln>
            <a:noFill/>
          </a:ln>
        </p:spPr>
      </p:pic>
      <p:sp>
        <p:nvSpPr>
          <p:cNvPr id="246" name="Google Shape;246;p13"/>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7" name="Google Shape;247;p13"/>
          <p:cNvSpPr txBox="1"/>
          <p:nvPr/>
        </p:nvSpPr>
        <p:spPr>
          <a:xfrm>
            <a:off x="428976" y="587020"/>
            <a:ext cx="568943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1.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đề</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hứng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sáng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tác</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248" name="Google Shape;248;p13"/>
          <p:cNvGraphicFramePr/>
          <p:nvPr/>
        </p:nvGraphicFramePr>
        <p:xfrm>
          <a:off x="191910" y="1117600"/>
          <a:ext cx="10747002" cy="1244995"/>
        </p:xfrm>
        <a:graphic>
          <a:graphicData uri="http://schemas.openxmlformats.org/drawingml/2006/table">
            <a:tbl>
              <a:tblPr firstRow="1" bandRow="1">
                <a:noFill/>
                <a:tableStyleId>{EF4EAC30-D49F-4159-9684-FF7E44A04E7B}</a:tableStyleId>
              </a:tblPr>
              <a:tblGrid>
                <a:gridCol w="5373501"/>
                <a:gridCol w="5373501"/>
              </a:tblGrid>
              <a:tr h="424625">
                <a:tc>
                  <a:txBody>
                    <a:bodyPr/>
                    <a:lstStyle/>
                    <a:p>
                      <a:pPr marL="0" marR="0" lvl="0" indent="0" algn="ctr" rtl="0">
                        <a:spcBef>
                          <a:spcPts val="0"/>
                        </a:spcBef>
                        <a:spcAft>
                          <a:spcPts val="0"/>
                        </a:spcAft>
                        <a:buNone/>
                      </a:pPr>
                      <a:r>
                        <a:rPr lang="en-US" sz="2800" b="1" dirty="0">
                          <a:latin typeface="Times New Roman" panose="02020603050405020304"/>
                          <a:ea typeface="Times New Roman" panose="02020603050405020304"/>
                          <a:cs typeface="Times New Roman" panose="02020603050405020304"/>
                          <a:sym typeface="Times New Roman" panose="02020603050405020304"/>
                        </a:rPr>
                        <a:t>PHIÊN ÂM</a:t>
                      </a:r>
                      <a:endParaRPr sz="2800" b="1" dirty="0">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r>
                        <a:rPr lang="en-US" sz="2800" b="1">
                          <a:latin typeface="Times New Roman" panose="02020603050405020304"/>
                          <a:ea typeface="Times New Roman" panose="02020603050405020304"/>
                          <a:cs typeface="Times New Roman" panose="02020603050405020304"/>
                          <a:sym typeface="Times New Roman" panose="02020603050405020304"/>
                        </a:rPr>
                        <a:t>DỊCH THƠ</a:t>
                      </a:r>
                      <a:endParaRPr sz="28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726825">
                <a:tc>
                  <a:txBody>
                    <a:bodyPr/>
                    <a:lstStyle/>
                    <a:p>
                      <a:pPr marL="0" marR="0" lvl="0" indent="0" algn="l" rtl="0">
                        <a:spcBef>
                          <a:spcPts val="0"/>
                        </a:spcBef>
                        <a:spcAft>
                          <a:spcPts val="0"/>
                        </a:spcAft>
                        <a:buNone/>
                      </a:pPr>
                      <a:r>
                        <a:rPr lang="en-US" sz="28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Độc điếu </a:t>
                      </a:r>
                      <a:r>
                        <a:rPr lang="en-US" sz="2800" b="1">
                          <a:latin typeface="Times New Roman" panose="02020603050405020304"/>
                          <a:ea typeface="Times New Roman" panose="02020603050405020304"/>
                          <a:cs typeface="Times New Roman" panose="02020603050405020304"/>
                          <a:sym typeface="Times New Roman" panose="02020603050405020304"/>
                        </a:rPr>
                        <a:t>song tiền </a:t>
                      </a:r>
                      <a:r>
                        <a:rPr lang="en-US" sz="28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nhất chỉ thư</a:t>
                      </a:r>
                      <a:endParaRPr sz="2800" b="1" i="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DDEAF6"/>
                    </a:solidFill>
                  </a:tcPr>
                </a:tc>
                <a:tc>
                  <a:txBody>
                    <a:bodyPr/>
                    <a:lstStyle/>
                    <a:p>
                      <a:pPr marL="0" marR="0" lvl="0" indent="0" algn="l" rtl="0">
                        <a:spcBef>
                          <a:spcPts val="0"/>
                        </a:spcBef>
                        <a:spcAft>
                          <a:spcPts val="0"/>
                        </a:spcAft>
                        <a:buNone/>
                      </a:pPr>
                      <a:r>
                        <a:rPr lang="en-US" sz="28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Thổn</a:t>
                      </a:r>
                      <a:r>
                        <a:rPr lang="en-US" sz="28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thức</a:t>
                      </a:r>
                      <a:r>
                        <a:rPr lang="en-US" sz="28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bên</a:t>
                      </a:r>
                      <a:r>
                        <a:rPr lang="en-US" sz="2800" b="1" dirty="0">
                          <a:latin typeface="Times New Roman" panose="02020603050405020304"/>
                          <a:ea typeface="Times New Roman" panose="02020603050405020304"/>
                          <a:cs typeface="Times New Roman" panose="02020603050405020304"/>
                          <a:sym typeface="Times New Roman" panose="02020603050405020304"/>
                        </a:rPr>
                        <a:t> song </a:t>
                      </a:r>
                      <a:r>
                        <a:rPr lang="en-US" sz="28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mảnh</a:t>
                      </a:r>
                      <a:r>
                        <a:rPr lang="en-US" sz="28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giấy</a:t>
                      </a:r>
                      <a:r>
                        <a:rPr lang="en-US" sz="28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tàn</a:t>
                      </a:r>
                      <a:endParaRPr sz="28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DDEAF6"/>
                    </a:solidFill>
                  </a:tcPr>
                </a:tc>
              </a:tr>
            </a:tbl>
          </a:graphicData>
        </a:graphic>
      </p:graphicFrame>
      <p:sp>
        <p:nvSpPr>
          <p:cNvPr id="249" name="Google Shape;249;p13"/>
          <p:cNvSpPr txBox="1"/>
          <p:nvPr/>
        </p:nvSpPr>
        <p:spPr>
          <a:xfrm>
            <a:off x="307340" y="2666365"/>
            <a:ext cx="5026025" cy="26752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Câu thơ p</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hiên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âm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cho ta thấy hình ảnh nhà thơ một mình v</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iếng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 qua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tập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sách - một con người với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đơn, mang một lòng đau tìm gặp một hồn đau.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53" name="Google Shape;253;p13"/>
          <p:cNvSpPr txBox="1"/>
          <p:nvPr/>
        </p:nvSpPr>
        <p:spPr>
          <a:xfrm>
            <a:off x="5711825" y="2666365"/>
            <a:ext cx="5604510" cy="18135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 Đồng thời gợi lên hình ảnh 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mong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manh 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kiếp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đơn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 qua hình ảnh một tập sách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 name="Google Shape;256;p13"/>
          <p:cNvSpPr txBox="1"/>
          <p:nvPr/>
        </p:nvSpPr>
        <p:spPr>
          <a:xfrm>
            <a:off x="428976" y="5645548"/>
            <a:ext cx="1055707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Wingdings" panose="05000000000000000000" pitchFamily="2" charset="2"/>
              </a:rPr>
              <a:t></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Tình</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nhà</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thơ</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xót</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đồng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điệu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với</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Thanh</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animEffect transition="in" filter="fade">
                                      <p:cBhvr>
                                        <p:cTn id="11" dur="500"/>
                                        <p:tgtEl>
                                          <p:spTgt spid="2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aphicFrame>
        <p:nvGraphicFramePr>
          <p:cNvPr id="261" name="Google Shape;261;p14"/>
          <p:cNvGraphicFramePr/>
          <p:nvPr/>
        </p:nvGraphicFramePr>
        <p:xfrm>
          <a:off x="522514" y="731519"/>
          <a:ext cx="10894425" cy="3318000"/>
        </p:xfrm>
        <a:graphic>
          <a:graphicData uri="http://schemas.openxmlformats.org/drawingml/2006/table">
            <a:tbl>
              <a:tblPr firstRow="1" bandRow="1">
                <a:noFill/>
                <a:tableStyleId>{EF4EAC30-D49F-4159-9684-FF7E44A04E7B}</a:tableStyleId>
              </a:tblPr>
              <a:tblGrid>
                <a:gridCol w="2521850"/>
                <a:gridCol w="4009750"/>
                <a:gridCol w="4362825"/>
              </a:tblGrid>
              <a:tr h="1106000">
                <a:tc>
                  <a:txBody>
                    <a:bodyPr/>
                    <a:lstStyle/>
                    <a:p>
                      <a:pPr marL="0" marR="0" lvl="0" indent="0" algn="l" rtl="0">
                        <a:spcBef>
                          <a:spcPts val="0"/>
                        </a:spcBef>
                        <a:spcAft>
                          <a:spcPts val="0"/>
                        </a:spcAft>
                        <a:buNone/>
                      </a:pP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XƯA</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NAY</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1106000">
                <a:tc>
                  <a:txBody>
                    <a:bodyPr/>
                    <a:lstStyle/>
                    <a:p>
                      <a:pPr marL="0" marR="0" lvl="0" indent="0" algn="ctr"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CẢNH</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l"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Hoa uyển: đẹp đẽ, huy hoàng</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l"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Gò hoang: hoang tàn</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1106000">
                <a:tc>
                  <a:txBody>
                    <a:bodyPr/>
                    <a:lstStyle/>
                    <a:p>
                      <a:pPr marL="0" marR="0" lvl="0" indent="0" algn="ctr"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NGƯỜI</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l"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Nàng Tiểu Thanh nổi tiếng tài – sắc</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l" rtl="0">
                        <a:spcBef>
                          <a:spcPts val="0"/>
                        </a:spcBef>
                        <a:spcAft>
                          <a:spcPts val="0"/>
                        </a:spcAft>
                        <a:buNone/>
                      </a:pPr>
                      <a:r>
                        <a:rPr lang="en-US" sz="2400" b="1">
                          <a:latin typeface="Times New Roman" panose="02020603050405020304"/>
                          <a:ea typeface="Times New Roman" panose="02020603050405020304"/>
                          <a:cs typeface="Times New Roman" panose="02020603050405020304"/>
                          <a:sym typeface="Times New Roman" panose="02020603050405020304"/>
                        </a:rPr>
                        <a:t>Nhất chỉ thư: chỉ còn lại 1 tập sách </a:t>
                      </a:r>
                      <a:endParaRPr sz="24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bl>
          </a:graphicData>
        </a:graphic>
      </p:graphicFrame>
      <p:sp>
        <p:nvSpPr>
          <p:cNvPr id="262" name="Google Shape;262;p14"/>
          <p:cNvSpPr txBox="1"/>
          <p:nvPr/>
        </p:nvSpPr>
        <p:spPr>
          <a:xfrm>
            <a:off x="522515" y="4545873"/>
            <a:ext cx="10894422" cy="1938992"/>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Xôn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xao</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ngoài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cửa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hiếm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yến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anh</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285750" marR="0" lvl="0" indent="-285750" algn="ctr" rtl="0">
              <a:spcBef>
                <a:spcPts val="0"/>
              </a:spcBef>
              <a:spcAft>
                <a:spcPts val="0"/>
              </a:spcAft>
              <a:buClr>
                <a:schemeClr val="dk1"/>
              </a:buClr>
              <a:buSzPts val="2400"/>
              <a:buFont typeface="Noto Sans Symbols"/>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Sè</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sè</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nấm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bên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Rầu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rầu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ngọn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cỏ</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nửa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nửa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xanh</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Đạm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Tiên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 calcmode="lin" valueType="num">
                                      <p:cBhvr additive="base">
                                        <p:cTn id="7" dur="500"/>
                                        <p:tgtEl>
                                          <p:spTgt spid="2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descr="hua004"/>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268" name="Google Shape;268;p15"/>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69" name="Google Shape;269;p15"/>
          <p:cNvSpPr txBox="1"/>
          <p:nvPr/>
        </p:nvSpPr>
        <p:spPr>
          <a:xfrm>
            <a:off x="428976" y="528964"/>
            <a:ext cx="594492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1.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đề</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270" name="Google Shape;270;p15"/>
          <p:cNvGraphicFramePr/>
          <p:nvPr/>
        </p:nvGraphicFramePr>
        <p:xfrm>
          <a:off x="191910" y="1117600"/>
          <a:ext cx="11375976" cy="1677250"/>
        </p:xfrm>
        <a:graphic>
          <a:graphicData uri="http://schemas.openxmlformats.org/drawingml/2006/table">
            <a:tbl>
              <a:tblPr firstRow="1" bandRow="1">
                <a:noFill/>
                <a:tableStyleId>{EF4EAC30-D49F-4159-9684-FF7E44A04E7B}</a:tableStyleId>
              </a:tblPr>
              <a:tblGrid>
                <a:gridCol w="5687988"/>
                <a:gridCol w="5687988"/>
              </a:tblGrid>
              <a:tr h="618490">
                <a:tc>
                  <a:txBody>
                    <a:bodyPr/>
                    <a:lstStyle/>
                    <a:p>
                      <a:pPr marL="0" marR="0" lvl="0" indent="0" algn="ctr"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PHIÊN ÂM</a:t>
                      </a:r>
                      <a:endPar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800" b="1">
                          <a:solidFill>
                            <a:srgbClr val="0000FF"/>
                          </a:solidFill>
                          <a:latin typeface="Times New Roman" panose="02020603050405020304"/>
                          <a:ea typeface="Times New Roman" panose="02020603050405020304"/>
                          <a:cs typeface="Times New Roman" panose="02020603050405020304"/>
                          <a:sym typeface="Times New Roman" panose="02020603050405020304"/>
                        </a:rPr>
                        <a:t>DỊCH THƠ</a:t>
                      </a:r>
                      <a:endParaRPr lang="en-US" sz="2800" b="1">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r h="1058725">
                <a:tc>
                  <a:txBody>
                    <a:bodyPr/>
                    <a:lstStyle/>
                    <a:p>
                      <a:pPr marL="0" marR="0" lvl="0" indent="0" algn="l" rtl="0">
                        <a:spcBef>
                          <a:spcPts val="0"/>
                        </a:spcBef>
                        <a:spcAft>
                          <a:spcPts val="0"/>
                        </a:spcAft>
                        <a:buNone/>
                      </a:pPr>
                      <a:r>
                        <a:rPr lang="en-US" sz="2800" b="1">
                          <a:solidFill>
                            <a:srgbClr val="0000FF"/>
                          </a:solidFill>
                          <a:latin typeface="Times New Roman" panose="02020603050405020304"/>
                          <a:ea typeface="Times New Roman" panose="02020603050405020304"/>
                          <a:cs typeface="Times New Roman" panose="02020603050405020304"/>
                          <a:sym typeface="Times New Roman" panose="02020603050405020304"/>
                        </a:rPr>
                        <a:t>Tây Hồ hoa uyển tẫn thành khư</a:t>
                      </a:r>
                      <a:endParaRPr sz="2800" b="1">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a:solidFill>
                            <a:srgbClr val="0000FF"/>
                          </a:solidFill>
                          <a:latin typeface="Times New Roman" panose="02020603050405020304"/>
                          <a:ea typeface="Times New Roman" panose="02020603050405020304"/>
                          <a:cs typeface="Times New Roman" panose="02020603050405020304"/>
                          <a:sym typeface="Times New Roman" panose="02020603050405020304"/>
                        </a:rPr>
                        <a:t>Độc điếu song tiền nhất chỉ thư</a:t>
                      </a:r>
                      <a:endParaRPr lang="en-US" sz="2800" b="1">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l" rtl="0">
                        <a:spcBef>
                          <a:spcPts val="0"/>
                        </a:spcBef>
                        <a:spcAft>
                          <a:spcPts val="0"/>
                        </a:spcAft>
                        <a:buNone/>
                      </a:pP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Tây</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Hồ</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cảnh</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đẹp</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hóa</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gò</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hoang</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Thổn</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thức</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bên</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song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mảnh</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giấy</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tàn</a:t>
                      </a:r>
                      <a:endPar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sp>
        <p:nvSpPr>
          <p:cNvPr id="271" name="Google Shape;271;p15"/>
          <p:cNvSpPr/>
          <p:nvPr/>
        </p:nvSpPr>
        <p:spPr>
          <a:xfrm>
            <a:off x="519290" y="3183467"/>
            <a:ext cx="846667" cy="914400"/>
          </a:xfrm>
          <a:prstGeom prst="curvedRigh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3" name="Google Shape;273;p15"/>
          <p:cNvSpPr txBox="1"/>
          <p:nvPr/>
        </p:nvSpPr>
        <p:spPr>
          <a:xfrm>
            <a:off x="716038" y="4221642"/>
            <a:ext cx="9482665" cy="267761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Vạn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vật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đều</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thay</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đổi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theo</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thời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gian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cảnh</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hoang</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tàn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đã</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mất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tất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cả</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đều</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bị</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hủy</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hoại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và</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lãng</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quên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Còn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Nguyễn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Du,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một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mình</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khóc</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cho</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Thanh –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con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gái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sắc</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một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thời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nay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chỉ</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còn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được</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biết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qua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một</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tập</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sách</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a:t>
            </a:r>
            <a:endParaRPr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500"/>
                                        <p:tgtEl>
                                          <p:spTgt spid="2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Effect transition="in" filter="fade">
                                      <p:cBhvr>
                                        <p:cTn id="12"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6" descr="hua004"/>
          <p:cNvPicPr preferRelativeResize="0"/>
          <p:nvPr/>
        </p:nvPicPr>
        <p:blipFill rotWithShape="1">
          <a:blip r:embed="rId1"/>
          <a:srcRect/>
          <a:stretch>
            <a:fillRect/>
          </a:stretch>
        </p:blipFill>
        <p:spPr>
          <a:xfrm>
            <a:off x="0" y="0"/>
            <a:ext cx="12192000" cy="6858000"/>
          </a:xfrm>
          <a:prstGeom prst="rect">
            <a:avLst/>
          </a:prstGeom>
          <a:noFill/>
          <a:ln>
            <a:noFill/>
          </a:ln>
        </p:spPr>
      </p:pic>
      <p:sp>
        <p:nvSpPr>
          <p:cNvPr id="279" name="Google Shape;279;p16"/>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80" name="Google Shape;280;p16"/>
          <p:cNvSpPr txBox="1"/>
          <p:nvPr/>
        </p:nvSpPr>
        <p:spPr>
          <a:xfrm>
            <a:off x="428977" y="495579"/>
            <a:ext cx="28759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2. Hai </a:t>
            </a:r>
            <a:r>
              <a:rPr lang="en-US" sz="24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4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thực</a:t>
            </a:r>
            <a:endParaRPr sz="24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281" name="Google Shape;281;p16"/>
          <p:cNvGraphicFramePr/>
          <p:nvPr/>
        </p:nvGraphicFramePr>
        <p:xfrm>
          <a:off x="541862" y="986970"/>
          <a:ext cx="11432424" cy="1677250"/>
        </p:xfrm>
        <a:graphic>
          <a:graphicData uri="http://schemas.openxmlformats.org/drawingml/2006/table">
            <a:tbl>
              <a:tblPr firstRow="1" bandRow="1">
                <a:noFill/>
                <a:tableStyleId>{EF4EAC30-D49F-4159-9684-FF7E44A04E7B}</a:tableStyleId>
              </a:tblPr>
              <a:tblGrid>
                <a:gridCol w="5716212"/>
                <a:gridCol w="5716212"/>
              </a:tblGrid>
              <a:tr h="618525">
                <a:tc>
                  <a:txBody>
                    <a:bodyPr/>
                    <a:lstStyle/>
                    <a:p>
                      <a:pPr marL="0" marR="0" lvl="0" indent="0" algn="ctr" rtl="0">
                        <a:spcBef>
                          <a:spcPts val="0"/>
                        </a:spcBef>
                        <a:spcAft>
                          <a:spcPts val="0"/>
                        </a:spcAft>
                        <a:buNone/>
                      </a:pPr>
                      <a:r>
                        <a:rPr lang="en-US" sz="2800" b="1" dirty="0">
                          <a:latin typeface="Times New Roman" panose="02020603050405020304"/>
                          <a:ea typeface="Times New Roman" panose="02020603050405020304"/>
                          <a:cs typeface="Times New Roman" panose="02020603050405020304"/>
                          <a:sym typeface="Times New Roman" panose="02020603050405020304"/>
                        </a:rPr>
                        <a:t>PHIÊN ÂM</a:t>
                      </a:r>
                      <a:endParaRPr sz="2800" b="1" dirty="0">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r>
                        <a:rPr lang="en-US" sz="2800" b="1">
                          <a:latin typeface="Times New Roman" panose="02020603050405020304"/>
                          <a:ea typeface="Times New Roman" panose="02020603050405020304"/>
                          <a:cs typeface="Times New Roman" panose="02020603050405020304"/>
                          <a:sym typeface="Times New Roman" panose="02020603050405020304"/>
                        </a:rPr>
                        <a:t>DỊCH THƠ</a:t>
                      </a:r>
                      <a:endParaRPr sz="28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1058725">
                <a:tc>
                  <a:txBody>
                    <a:bodyPr/>
                    <a:lstStyle/>
                    <a:p>
                      <a:pPr marL="0" marR="0" lvl="0" indent="0" algn="l" rtl="0">
                        <a:spcBef>
                          <a:spcPts val="0"/>
                        </a:spcBef>
                        <a:spcAft>
                          <a:spcPts val="0"/>
                        </a:spcAft>
                        <a:buNone/>
                      </a:pPr>
                      <a:r>
                        <a:rPr lang="en-US" sz="2800" b="1">
                          <a:latin typeface="Times New Roman" panose="02020603050405020304"/>
                          <a:ea typeface="Times New Roman" panose="02020603050405020304"/>
                          <a:cs typeface="Times New Roman" panose="02020603050405020304"/>
                          <a:sym typeface="Times New Roman" panose="02020603050405020304"/>
                        </a:rPr>
                        <a:t>Son phấn hữu thần liên tử hậu</a:t>
                      </a:r>
                      <a:endParaRPr sz="2800" b="1">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a:latin typeface="Times New Roman" panose="02020603050405020304"/>
                          <a:ea typeface="Times New Roman" panose="02020603050405020304"/>
                          <a:cs typeface="Times New Roman" panose="02020603050405020304"/>
                          <a:sym typeface="Times New Roman" panose="02020603050405020304"/>
                        </a:rPr>
                        <a:t>Văn chương vô mệnh lụy phần dư</a:t>
                      </a:r>
                      <a:endParaRPr sz="28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DDEAF6"/>
                    </a:solidFill>
                  </a:tcPr>
                </a:tc>
                <a:tc>
                  <a:txBody>
                    <a:bodyPr/>
                    <a:lstStyle/>
                    <a:p>
                      <a:pPr marL="0" marR="0" lvl="0" indent="0" algn="l" rtl="0">
                        <a:spcBef>
                          <a:spcPts val="0"/>
                        </a:spcBef>
                        <a:spcAft>
                          <a:spcPts val="0"/>
                        </a:spcAft>
                        <a:buNone/>
                      </a:pPr>
                      <a:r>
                        <a:rPr lang="en-US" sz="2800" b="1" dirty="0">
                          <a:latin typeface="Times New Roman" panose="02020603050405020304"/>
                          <a:ea typeface="Times New Roman" panose="02020603050405020304"/>
                          <a:cs typeface="Times New Roman" panose="02020603050405020304"/>
                          <a:sym typeface="Times New Roman" panose="02020603050405020304"/>
                        </a:rPr>
                        <a:t>Son </a:t>
                      </a:r>
                      <a:r>
                        <a:rPr lang="en-US" sz="2800" b="1" dirty="0" err="1">
                          <a:latin typeface="Times New Roman" panose="02020603050405020304"/>
                          <a:ea typeface="Times New Roman" panose="02020603050405020304"/>
                          <a:cs typeface="Times New Roman" panose="02020603050405020304"/>
                          <a:sym typeface="Times New Roman" panose="02020603050405020304"/>
                        </a:rPr>
                        <a:t>phấn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có</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thần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chôn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vẫn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hận</a:t>
                      </a:r>
                      <a:endParaRPr sz="2800" b="1" dirty="0">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dirty="0" err="1">
                          <a:latin typeface="Times New Roman" panose="02020603050405020304"/>
                          <a:ea typeface="Times New Roman" panose="02020603050405020304"/>
                          <a:cs typeface="Times New Roman" panose="02020603050405020304"/>
                          <a:sym typeface="Times New Roman" panose="02020603050405020304"/>
                        </a:rPr>
                        <a:t>Văn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chương</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vô</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mệnh</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đốt</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còn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vương</a:t>
                      </a:r>
                      <a:endParaRPr sz="2800" b="1" dirty="0">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DDEAF6"/>
                    </a:solidFill>
                  </a:tcPr>
                </a:tc>
              </a:tr>
            </a:tbl>
          </a:graphicData>
        </a:graphic>
      </p:graphicFrame>
      <p:sp>
        <p:nvSpPr>
          <p:cNvPr id="282" name="Google Shape;282;p16"/>
          <p:cNvSpPr txBox="1"/>
          <p:nvPr/>
        </p:nvSpPr>
        <p:spPr>
          <a:xfrm>
            <a:off x="4504266" y="2769483"/>
            <a:ext cx="3702756" cy="52318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Trả</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lời</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hỏi</a:t>
            </a:r>
            <a:endParaRPr sz="2800" b="1"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83" name="Google Shape;283;p16"/>
          <p:cNvSpPr txBox="1"/>
          <p:nvPr/>
        </p:nvSpPr>
        <p:spPr>
          <a:xfrm>
            <a:off x="666044" y="3338763"/>
            <a:ext cx="11308242" cy="353939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400"/>
              <a:buFont typeface="Times New Roman" panose="02020603050405020304"/>
              <a:buAutoNum type="arabicPeriod"/>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Dựa vào phần tìm hiểu nhân vật Tiểu Thanh, hãy cho biết câu 3,4 đã tái hiện cuộc đời Tiểu Thanh như thế nào?</a:t>
            </a:r>
            <a:endParaRPr sz="2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just" rtl="0">
              <a:spcBef>
                <a:spcPts val="0"/>
              </a:spcBef>
              <a:spcAft>
                <a:spcPts val="0"/>
              </a:spcAft>
              <a:buClr>
                <a:schemeClr val="dk1"/>
              </a:buClr>
              <a:buSzPts val="2400"/>
              <a:buFont typeface="Times New Roman" panose="02020603050405020304"/>
              <a:buAutoNum type="arabicPeriod"/>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Hai từ “son phấn” và “văn chương” còn tượng trưng cho điều gì? Từ đó nhà thơ muốn khái quát về kiểu người nào trong xã hội.</a:t>
            </a:r>
            <a:endParaRPr sz="2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just" rtl="0">
              <a:spcBef>
                <a:spcPts val="0"/>
              </a:spcBef>
              <a:spcAft>
                <a:spcPts val="0"/>
              </a:spcAft>
              <a:buClr>
                <a:schemeClr val="dk1"/>
              </a:buClr>
              <a:buSzPts val="2400"/>
              <a:buFont typeface="Times New Roman" panose="02020603050405020304"/>
              <a:buAutoNum type="arabicPeriod"/>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Hãy làm rõ ý nghĩa của những từ “liên tử hậu” (xót xa sau khi chết), “lụy phần dư” (bị đốt dở) </a:t>
            </a:r>
            <a:endParaRPr sz="2800"/>
          </a:p>
          <a:p>
            <a:pPr marL="342900" marR="0" lvl="0" indent="-342900" algn="just" rtl="0">
              <a:spcBef>
                <a:spcPts val="0"/>
              </a:spcBef>
              <a:spcAft>
                <a:spcPts val="0"/>
              </a:spcAft>
              <a:buClr>
                <a:schemeClr val="dk1"/>
              </a:buClr>
              <a:buSzPts val="2400"/>
              <a:buFont typeface="Times New Roman" panose="02020603050405020304"/>
              <a:buAutoNum type="arabicPeriod"/>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Từ cuộc đời, số phận của Tiểu Thanh, Nguyễn Du thể hiện thái độ, cảm xúc gì?</a:t>
            </a:r>
            <a:endParaRPr sz="2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14" name="Google Shape;304;p18" descr="hua004"/>
          <p:cNvPicPr preferRelativeResize="0"/>
          <p:nvPr/>
        </p:nvPicPr>
        <p:blipFill rotWithShape="1">
          <a:blip r:embed="rId1"/>
          <a:srcRect r="24762" b="9086"/>
          <a:stretch>
            <a:fillRect/>
          </a:stretch>
        </p:blipFill>
        <p:spPr>
          <a:xfrm>
            <a:off x="0" y="0"/>
            <a:ext cx="12192000" cy="6858000"/>
          </a:xfrm>
          <a:prstGeom prst="rect">
            <a:avLst/>
          </a:prstGeom>
          <a:noFill/>
          <a:ln>
            <a:noFill/>
          </a:ln>
        </p:spPr>
      </p:pic>
      <p:sp>
        <p:nvSpPr>
          <p:cNvPr id="289" name="Google Shape;289;p17"/>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0" name="Google Shape;290;p17"/>
          <p:cNvSpPr txBox="1"/>
          <p:nvPr/>
        </p:nvSpPr>
        <p:spPr>
          <a:xfrm>
            <a:off x="428976" y="496708"/>
            <a:ext cx="754512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2.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thực</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291" name="Google Shape;291;p17"/>
          <p:cNvGraphicFramePr/>
          <p:nvPr/>
        </p:nvGraphicFramePr>
        <p:xfrm>
          <a:off x="428976" y="1035827"/>
          <a:ext cx="11601924" cy="1463060"/>
        </p:xfrm>
        <a:graphic>
          <a:graphicData uri="http://schemas.openxmlformats.org/drawingml/2006/table">
            <a:tbl>
              <a:tblPr firstRow="1" bandRow="1">
                <a:noFill/>
                <a:tableStyleId>{EF4EAC30-D49F-4159-9684-FF7E44A04E7B}</a:tableStyleId>
              </a:tblPr>
              <a:tblGrid>
                <a:gridCol w="5800962"/>
                <a:gridCol w="5800962"/>
              </a:tblGrid>
              <a:tr h="449600">
                <a:tc>
                  <a:txBody>
                    <a:bodyPr/>
                    <a:lstStyle/>
                    <a:p>
                      <a:pPr marL="0" marR="0" lvl="0" indent="0" algn="ctr" rtl="0">
                        <a:spcBef>
                          <a:spcPts val="0"/>
                        </a:spcBef>
                        <a:spcAft>
                          <a:spcPts val="0"/>
                        </a:spcAft>
                        <a:buNone/>
                      </a:pPr>
                      <a:r>
                        <a:rPr lang="en-US" sz="2800" b="1" dirty="0">
                          <a:latin typeface="Times New Roman" panose="02020603050405020304"/>
                          <a:ea typeface="Times New Roman" panose="02020603050405020304"/>
                          <a:cs typeface="Times New Roman" panose="02020603050405020304"/>
                          <a:sym typeface="Times New Roman" panose="02020603050405020304"/>
                        </a:rPr>
                        <a:t>PHIÊN ÂM</a:t>
                      </a:r>
                      <a:endParaRPr sz="2800" b="1" dirty="0">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r>
                        <a:rPr lang="en-US" sz="2800" b="1">
                          <a:latin typeface="Times New Roman" panose="02020603050405020304"/>
                          <a:ea typeface="Times New Roman" panose="02020603050405020304"/>
                          <a:cs typeface="Times New Roman" panose="02020603050405020304"/>
                          <a:sym typeface="Times New Roman" panose="02020603050405020304"/>
                        </a:rPr>
                        <a:t>DỊCH THƠ</a:t>
                      </a:r>
                      <a:endParaRPr sz="2800" b="1">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769600">
                <a:tc>
                  <a:txBody>
                    <a:bodyPr/>
                    <a:lstStyle/>
                    <a:p>
                      <a:pPr marL="0" marR="0" lvl="0" indent="0" algn="l" rtl="0">
                        <a:spcBef>
                          <a:spcPts val="0"/>
                        </a:spcBef>
                        <a:spcAft>
                          <a:spcPts val="0"/>
                        </a:spcAft>
                        <a:buNone/>
                      </a:pPr>
                      <a:r>
                        <a:rPr lang="en-US" sz="2800" b="1" dirty="0">
                          <a:latin typeface="Times New Roman" panose="02020603050405020304"/>
                          <a:ea typeface="Times New Roman" panose="02020603050405020304"/>
                          <a:cs typeface="Times New Roman" panose="02020603050405020304"/>
                          <a:sym typeface="Times New Roman" panose="02020603050405020304"/>
                        </a:rPr>
                        <a:t>Son </a:t>
                      </a:r>
                      <a:r>
                        <a:rPr lang="en-US" sz="2800" b="1" dirty="0" err="1">
                          <a:latin typeface="Times New Roman" panose="02020603050405020304"/>
                          <a:ea typeface="Times New Roman" panose="02020603050405020304"/>
                          <a:cs typeface="Times New Roman" panose="02020603050405020304"/>
                          <a:sym typeface="Times New Roman" panose="02020603050405020304"/>
                        </a:rPr>
                        <a:t>phấn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hữu</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thần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liên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tử</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hậu</a:t>
                      </a:r>
                      <a:endParaRPr sz="2800" b="1" dirty="0">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dirty="0" err="1">
                          <a:latin typeface="Times New Roman" panose="02020603050405020304"/>
                          <a:ea typeface="Times New Roman" panose="02020603050405020304"/>
                          <a:cs typeface="Times New Roman" panose="02020603050405020304"/>
                          <a:sym typeface="Times New Roman" panose="02020603050405020304"/>
                        </a:rPr>
                        <a:t>Văn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chương</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vô</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mệnh</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lụy</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phần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dư</a:t>
                      </a:r>
                      <a:endParaRPr sz="2800" b="1" dirty="0">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2800" b="1" dirty="0">
                          <a:latin typeface="Times New Roman" panose="02020603050405020304"/>
                          <a:ea typeface="Times New Roman" panose="02020603050405020304"/>
                          <a:cs typeface="Times New Roman" panose="02020603050405020304"/>
                          <a:sym typeface="Times New Roman" panose="02020603050405020304"/>
                        </a:rPr>
                        <a:t>Son </a:t>
                      </a:r>
                      <a:r>
                        <a:rPr lang="en-US" sz="2800" b="1" dirty="0" err="1">
                          <a:latin typeface="Times New Roman" panose="02020603050405020304"/>
                          <a:ea typeface="Times New Roman" panose="02020603050405020304"/>
                          <a:cs typeface="Times New Roman" panose="02020603050405020304"/>
                          <a:sym typeface="Times New Roman" panose="02020603050405020304"/>
                        </a:rPr>
                        <a:t>phấn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có</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thần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chôn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vẫn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hận</a:t>
                      </a:r>
                      <a:endParaRPr sz="2800" b="1" dirty="0">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dirty="0" err="1">
                          <a:latin typeface="Times New Roman" panose="02020603050405020304"/>
                          <a:ea typeface="Times New Roman" panose="02020603050405020304"/>
                          <a:cs typeface="Times New Roman" panose="02020603050405020304"/>
                          <a:sym typeface="Times New Roman" panose="02020603050405020304"/>
                        </a:rPr>
                        <a:t>Văn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chương</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vô</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mệnh</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đốt</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còn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vương</a:t>
                      </a:r>
                      <a:endParaRPr sz="2800" b="1" dirty="0">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r>
            </a:tbl>
          </a:graphicData>
        </a:graphic>
      </p:graphicFrame>
      <p:sp>
        <p:nvSpPr>
          <p:cNvPr id="292" name="Google Shape;292;p17"/>
          <p:cNvSpPr txBox="1"/>
          <p:nvPr/>
        </p:nvSpPr>
        <p:spPr>
          <a:xfrm>
            <a:off x="193675" y="2818130"/>
            <a:ext cx="5916930" cy="459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Son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phấn</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văn</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chương</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sắc</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đẹp</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tài</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năng</a:t>
            </a: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endPar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3" name="Google Shape;293;p17"/>
          <p:cNvSpPr/>
          <p:nvPr/>
        </p:nvSpPr>
        <p:spPr>
          <a:xfrm>
            <a:off x="305435" y="5615305"/>
            <a:ext cx="219710" cy="47180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94" name="Google Shape;294;p17" descr="C:\Users\USER\Desktop\New folder (2)\3088i9ge.png"/>
          <p:cNvPicPr preferRelativeResize="0"/>
          <p:nvPr/>
        </p:nvPicPr>
        <p:blipFill rotWithShape="1">
          <a:blip r:embed="rId2"/>
          <a:srcRect/>
          <a:stretch>
            <a:fillRect/>
          </a:stretch>
        </p:blipFill>
        <p:spPr>
          <a:xfrm>
            <a:off x="7352665" y="2719705"/>
            <a:ext cx="3586480" cy="4145915"/>
          </a:xfrm>
          <a:prstGeom prst="rect">
            <a:avLst/>
          </a:prstGeom>
          <a:noFill/>
          <a:ln>
            <a:noFill/>
          </a:ln>
        </p:spPr>
      </p:pic>
      <p:sp>
        <p:nvSpPr>
          <p:cNvPr id="295" name="Google Shape;295;p17"/>
          <p:cNvSpPr txBox="1"/>
          <p:nvPr/>
        </p:nvSpPr>
        <p:spPr>
          <a:xfrm>
            <a:off x="652429" y="5374301"/>
            <a:ext cx="671648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sắc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chịu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oan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hồng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6" name="Google Shape;296;p17"/>
          <p:cNvSpPr txBox="1"/>
          <p:nvPr/>
        </p:nvSpPr>
        <p:spPr>
          <a:xfrm>
            <a:off x="305435" y="3404235"/>
            <a:ext cx="6260465" cy="1197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 Gợi lại cuộc đời Tiểu Thanh: Tiểu Thanh vừa đẹp vừa tài nhưng bị vùi dập cả thể xác và tài năng, tâm hồn (chôn, đốt)</a:t>
            </a:r>
            <a:endPar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7" name="Google Shape;297;p17"/>
          <p:cNvSpPr txBox="1"/>
          <p:nvPr/>
        </p:nvSpPr>
        <p:spPr>
          <a:xfrm>
            <a:off x="191770" y="4601845"/>
            <a:ext cx="6933565" cy="459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 Là hình ảnh khái quát về kiểu người: TÀI – SẮC</a:t>
            </a:r>
            <a:endPar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8" name="Google Shape;298;p17"/>
          <p:cNvSpPr txBox="1"/>
          <p:nvPr/>
        </p:nvSpPr>
        <p:spPr>
          <a:xfrm>
            <a:off x="7125335" y="3277235"/>
            <a:ext cx="5010785" cy="267525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Rằng</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hồng</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nhan</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tự</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thuở</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xưa</a:t>
            </a:r>
            <a:endParaRPr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spcBef>
                <a:spcPts val="0"/>
              </a:spcBef>
              <a:spcAft>
                <a:spcPts val="0"/>
              </a:spcAft>
              <a:buNone/>
            </a:pP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Cái</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điều</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bạc</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mệnh</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có</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chừa</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ai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đâu</a:t>
            </a:r>
            <a:endParaRPr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285750" marR="0" lvl="0" indent="-158750" algn="l" rtl="0">
              <a:spcBef>
                <a:spcPts val="0"/>
              </a:spcBef>
              <a:spcAft>
                <a:spcPts val="0"/>
              </a:spcAft>
              <a:buClr>
                <a:schemeClr val="dk1"/>
              </a:buClr>
              <a:buSzPts val="2000"/>
              <a:buFont typeface="Calibri" panose="020F0502020204030204"/>
              <a:buNone/>
            </a:pPr>
            <a:endParaRPr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R="0" lvl="0" algn="l" rtl="0">
              <a:spcBef>
                <a:spcPts val="0"/>
              </a:spcBef>
              <a:spcAft>
                <a:spcPts val="0"/>
              </a:spcAft>
              <a:buClr>
                <a:schemeClr val="dk1"/>
              </a:buClr>
              <a:buSzPts val="2000"/>
            </a:pP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Có</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tài</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mà</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cậy</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chi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tài</a:t>
            </a:r>
            <a:endParaRPr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spcBef>
                <a:spcPts val="0"/>
              </a:spcBef>
              <a:spcAft>
                <a:spcPts val="0"/>
              </a:spcAft>
              <a:buNone/>
            </a:pP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Chữ</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tài</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liền</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với</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chữ</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tai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một</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vần</a:t>
            </a:r>
            <a:endParaRPr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a:p>
            <a:pPr marL="0" marR="0" lvl="0" indent="0" algn="l" rtl="0">
              <a:spcBef>
                <a:spcPts val="0"/>
              </a:spcBef>
              <a:spcAft>
                <a:spcPts val="0"/>
              </a:spcAft>
              <a:buNone/>
            </a:pP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Truyện</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4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Kiều</a:t>
            </a:r>
            <a:r>
              <a:rPr lang="en-US"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a:t>
            </a:r>
            <a:endParaRPr sz="2400" dirty="0">
              <a:latin typeface="Times New Roman" panose="02020603050405020304" charset="0"/>
              <a:cs typeface="Times New Roman" panose="02020603050405020304" charset="0"/>
            </a:endParaRPr>
          </a:p>
          <a:p>
            <a:pPr marL="0" marR="0" lvl="0" indent="0" algn="l" rtl="0">
              <a:spcBef>
                <a:spcPts val="0"/>
              </a:spcBef>
              <a:spcAft>
                <a:spcPts val="0"/>
              </a:spcAft>
              <a:buNone/>
            </a:pPr>
            <a:endParaRPr sz="24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299" name="Google Shape;299;p17"/>
          <p:cNvSpPr txBox="1"/>
          <p:nvPr/>
        </p:nvSpPr>
        <p:spPr>
          <a:xfrm>
            <a:off x="6960235" y="3282950"/>
            <a:ext cx="5210810" cy="304482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Thuở</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trời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nổi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gió</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bụi</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Khách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má</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hồng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lắm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truân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chuyên</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Chinh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phụ</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ngâm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p>
          <a:p>
            <a:pPr marL="0" marR="0" lvl="0" indent="0" algn="l" rtl="0">
              <a:spcBef>
                <a:spcPts val="0"/>
              </a:spcBef>
              <a:spcAft>
                <a:spcPts val="0"/>
              </a:spcAft>
              <a:buNone/>
            </a:pP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285750" marR="0" lvl="0" indent="-285750" algn="l" rtl="0">
              <a:spcBef>
                <a:spcPts val="0"/>
              </a:spcBef>
              <a:spcAft>
                <a:spcPts val="0"/>
              </a:spcAft>
              <a:buClr>
                <a:schemeClr val="dk1"/>
              </a:buClr>
              <a:buSzPts val="2000"/>
              <a:buFont typeface="Times New Roman" panose="02020603050405020304"/>
              <a:buChar char="-"/>
            </a:pP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Oan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chi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khách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tiêu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phòng</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xui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phận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bạc</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nằm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má</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đào</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Cung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oán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ngâm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p>
          <a:p>
            <a:pPr marL="0" marR="0" lvl="0" indent="0" algn="l" rtl="0">
              <a:spcBef>
                <a:spcPts val="0"/>
              </a:spcBef>
              <a:spcAft>
                <a:spcPts val="0"/>
              </a:spcAft>
              <a:buNone/>
            </a:pP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animEffect transition="in" filter="fade">
                                      <p:cBhvr>
                                        <p:cTn id="11" dur="1000"/>
                                        <p:tgtEl>
                                          <p:spTgt spid="29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7"/>
                                        </p:tgtEl>
                                        <p:attrNameLst>
                                          <p:attrName>style.visibility</p:attrName>
                                        </p:attrNameLst>
                                      </p:cBhvr>
                                      <p:to>
                                        <p:strVal val="visible"/>
                                      </p:to>
                                    </p:set>
                                    <p:animEffect transition="in" filter="fade">
                                      <p:cBhvr>
                                        <p:cTn id="20" dur="500"/>
                                        <p:tgtEl>
                                          <p:spTgt spid="29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5"/>
                                        </p:tgtEl>
                                        <p:attrNameLst>
                                          <p:attrName>style.visibility</p:attrName>
                                        </p:attrNameLst>
                                      </p:cBhvr>
                                      <p:to>
                                        <p:strVal val="visible"/>
                                      </p:to>
                                    </p:set>
                                    <p:animEffect transition="in" filter="fade">
                                      <p:cBhvr>
                                        <p:cTn id="29" dur="500"/>
                                        <p:tgtEl>
                                          <p:spTgt spid="29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8"/>
                                        </p:tgtEl>
                                        <p:attrNameLst>
                                          <p:attrName>style.visibility</p:attrName>
                                        </p:attrNameLst>
                                      </p:cBhvr>
                                      <p:to>
                                        <p:strVal val="visible"/>
                                      </p:to>
                                    </p:set>
                                    <p:anim calcmode="lin" valueType="num">
                                      <p:cBhvr additive="base">
                                        <p:cTn id="34" dur="500"/>
                                        <p:tgtEl>
                                          <p:spTgt spid="29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98"/>
                                        </p:tgtEl>
                                      </p:cBhvr>
                                    </p:animEffect>
                                    <p:set>
                                      <p:cBhvr>
                                        <p:cTn id="39" dur="1" fill="hold">
                                          <p:stCondLst>
                                            <p:cond delay="500"/>
                                          </p:stCondLst>
                                        </p:cTn>
                                        <p:tgtEl>
                                          <p:spTgt spid="29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99"/>
                                        </p:tgtEl>
                                      </p:cBhvr>
                                    </p:animEffect>
                                    <p:set>
                                      <p:cBhvr>
                                        <p:cTn id="48" dur="1" fill="hold">
                                          <p:stCondLst>
                                            <p:cond delay="500"/>
                                          </p:stCondLst>
                                        </p:cTn>
                                        <p:tgtEl>
                                          <p:spTgt spid="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8" descr="hua004"/>
          <p:cNvPicPr preferRelativeResize="0"/>
          <p:nvPr/>
        </p:nvPicPr>
        <p:blipFill rotWithShape="1">
          <a:blip r:embed="rId1"/>
          <a:srcRect r="37858" b="9288"/>
          <a:stretch>
            <a:fillRect/>
          </a:stretch>
        </p:blipFill>
        <p:spPr>
          <a:xfrm>
            <a:off x="0" y="0"/>
            <a:ext cx="12192635" cy="6842760"/>
          </a:xfrm>
          <a:prstGeom prst="rect">
            <a:avLst/>
          </a:prstGeom>
          <a:noFill/>
          <a:ln>
            <a:noFill/>
          </a:ln>
        </p:spPr>
      </p:pic>
      <p:sp>
        <p:nvSpPr>
          <p:cNvPr id="305" name="Google Shape;305;p18"/>
          <p:cNvSpPr txBox="1"/>
          <p:nvPr/>
        </p:nvSpPr>
        <p:spPr>
          <a:xfrm>
            <a:off x="191910" y="101599"/>
            <a:ext cx="738293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2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6" name="Google Shape;306;p18"/>
          <p:cNvSpPr txBox="1"/>
          <p:nvPr/>
        </p:nvSpPr>
        <p:spPr>
          <a:xfrm>
            <a:off x="211265" y="496708"/>
            <a:ext cx="6147345"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2. Hai </a:t>
            </a:r>
            <a:r>
              <a:rPr lang="en-US" sz="27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thực</a:t>
            </a:r>
            <a:r>
              <a:rPr lang="en-US"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Cuộc</a:t>
            </a:r>
            <a:r>
              <a:rPr lang="en-US"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đời</a:t>
            </a:r>
            <a:r>
              <a:rPr lang="en-US"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7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Tiểu</a:t>
            </a:r>
            <a:r>
              <a:rPr lang="en-US"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Thanh</a:t>
            </a:r>
            <a:endParaRPr sz="27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7" name="Google Shape;307;p18"/>
          <p:cNvSpPr txBox="1"/>
          <p:nvPr/>
        </p:nvSpPr>
        <p:spPr>
          <a:xfrm>
            <a:off x="75798" y="1195289"/>
            <a:ext cx="265522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Liên</a:t>
            </a:r>
            <a:r>
              <a:rPr lang="en-US" sz="2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tử</a:t>
            </a:r>
            <a:r>
              <a:rPr lang="en-US" sz="2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hậu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8" name="Google Shape;308;p18"/>
          <p:cNvSpPr txBox="1"/>
          <p:nvPr/>
        </p:nvSpPr>
        <p:spPr>
          <a:xfrm>
            <a:off x="2215720" y="1206589"/>
            <a:ext cx="1017948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đẹp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chết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rồi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vẫn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xót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tiếc</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9" name="Google Shape;309;p18"/>
          <p:cNvSpPr txBox="1"/>
          <p:nvPr/>
        </p:nvSpPr>
        <p:spPr>
          <a:xfrm>
            <a:off x="2236921" y="1755505"/>
            <a:ext cx="954584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đẹp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chết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rồi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đẹp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bị</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vùi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dập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rồi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vẫn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mang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lòng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xót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0" name="Google Shape;310;p18"/>
          <p:cNvSpPr txBox="1"/>
          <p:nvPr/>
        </p:nvSpPr>
        <p:spPr>
          <a:xfrm>
            <a:off x="124181" y="2783145"/>
            <a:ext cx="265522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Lụy</a:t>
            </a:r>
            <a:r>
              <a:rPr lang="en-US" sz="2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phần</a:t>
            </a:r>
            <a:r>
              <a:rPr lang="en-US" sz="2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dư</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1" name="Google Shape;311;p18"/>
          <p:cNvSpPr txBox="1"/>
          <p:nvPr/>
        </p:nvSpPr>
        <p:spPr>
          <a:xfrm>
            <a:off x="2604530" y="2785936"/>
            <a:ext cx="9402032"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năng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bị</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vùi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dập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 như có hồn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để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sót lại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2" name="Google Shape;312;p18"/>
          <p:cNvSpPr/>
          <p:nvPr/>
        </p:nvSpPr>
        <p:spPr>
          <a:xfrm>
            <a:off x="404788" y="3902702"/>
            <a:ext cx="474134" cy="468299"/>
          </a:xfrm>
          <a:prstGeom prst="curvedRightArrow">
            <a:avLst>
              <a:gd name="adj1" fmla="val 25000"/>
              <a:gd name="adj2" fmla="val 50000"/>
              <a:gd name="adj3" fmla="val 25000"/>
            </a:avLst>
          </a:prstGeom>
          <a:solidFill>
            <a:srgbClr val="C0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18"/>
          <p:cNvSpPr txBox="1"/>
          <p:nvPr/>
        </p:nvSpPr>
        <p:spPr>
          <a:xfrm>
            <a:off x="1101464" y="3854467"/>
            <a:ext cx="10681578" cy="13823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Dù</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bị</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vùi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dập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dường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đẹp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vẫn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sức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mãnh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liệt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bất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tử</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 khẳng định sự vĩnh hằng cho chủ nhân của chúng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đời phải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xót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4" name="Google Shape;314;p18"/>
          <p:cNvSpPr txBox="1"/>
          <p:nvPr/>
        </p:nvSpPr>
        <p:spPr>
          <a:xfrm>
            <a:off x="234950" y="5338445"/>
            <a:ext cx="2002155"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Wingdings" panose="05000000000000000000" pitchFamily="2" charset="2"/>
              </a:rPr>
              <a:t></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Thái</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độ</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nhà</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thơ</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5" name="Google Shape;315;p18"/>
          <p:cNvSpPr txBox="1"/>
          <p:nvPr/>
        </p:nvSpPr>
        <p:spPr>
          <a:xfrm>
            <a:off x="2454275" y="5305425"/>
            <a:ext cx="9737725"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Thương</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xót</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Tiểu</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Thanh,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phẫn</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nộ</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trước</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quy</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luật</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nghiệt</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ngã</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của</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cuộc</a:t>
            </a:r>
            <a:r>
              <a:rPr lang="en-US"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 </a:t>
            </a:r>
            <a:r>
              <a:rPr lang="en-US" sz="2800" b="1" dirty="0" err="1">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rPr>
              <a:t>đời -</a:t>
            </a:r>
            <a:r>
              <a:rPr lang="vi-VN" sz="2800" b="1" dirty="0" smtClean="0">
                <a:solidFill>
                  <a:srgbClr val="333333"/>
                </a:solidFill>
                <a:effectLst/>
                <a:latin typeface="Times New Roman" panose="02020603050405020304" charset="0"/>
                <a:cs typeface="Times New Roman" panose="02020603050405020304" charset="0"/>
                <a:sym typeface="+mn-ea"/>
              </a:rPr>
              <a:t>cái nhìn nhân đạo mới mẻ, tiến bộ</a:t>
            </a:r>
            <a:endParaRPr sz="2800" b="1" dirty="0">
              <a:solidFill>
                <a:schemeClr val="dk1"/>
              </a:solidFill>
              <a:latin typeface="Times New Roman" panose="02020603050405020304" charset="0"/>
              <a:ea typeface="Times New Roman" panose="02020603050405020304"/>
              <a:cs typeface="Times New Roman" panose="02020603050405020304" charset="0"/>
              <a:sym typeface="Times New Roman" panose="02020603050405020304"/>
            </a:endParaRPr>
          </a:p>
        </p:txBody>
      </p:sp>
      <p:sp>
        <p:nvSpPr>
          <p:cNvPr id="316" name="Google Shape;316;p18"/>
          <p:cNvSpPr txBox="1"/>
          <p:nvPr/>
        </p:nvSpPr>
        <p:spPr>
          <a:xfrm>
            <a:off x="2605024" y="6325936"/>
            <a:ext cx="6371951"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trân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trọng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sắc.</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
                                        </p:tgtEl>
                                        <p:attrNameLst>
                                          <p:attrName>style.visibility</p:attrName>
                                        </p:attrNameLst>
                                      </p:cBhvr>
                                      <p:to>
                                        <p:strVal val="visible"/>
                                      </p:to>
                                    </p:set>
                                    <p:animEffect transition="in" filter="fade">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9"/>
                                        </p:tgtEl>
                                        <p:attrNameLst>
                                          <p:attrName>style.visibility</p:attrName>
                                        </p:attrNameLst>
                                      </p:cBhvr>
                                      <p:to>
                                        <p:strVal val="visible"/>
                                      </p:to>
                                    </p:set>
                                    <p:animEffect transition="in" filter="fade">
                                      <p:cBhvr>
                                        <p:cTn id="17" dur="500"/>
                                        <p:tgtEl>
                                          <p:spTgt spid="3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0"/>
                                        </p:tgtEl>
                                        <p:attrNameLst>
                                          <p:attrName>style.visibility</p:attrName>
                                        </p:attrNameLst>
                                      </p:cBhvr>
                                      <p:to>
                                        <p:strVal val="visible"/>
                                      </p:to>
                                    </p:set>
                                    <p:animEffect transition="in" filter="fade">
                                      <p:cBhvr>
                                        <p:cTn id="22" dur="500"/>
                                        <p:tgtEl>
                                          <p:spTgt spid="3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2"/>
                                        </p:tgtEl>
                                        <p:attrNameLst>
                                          <p:attrName>style.visibility</p:attrName>
                                        </p:attrNameLst>
                                      </p:cBhvr>
                                      <p:to>
                                        <p:strVal val="visible"/>
                                      </p:to>
                                    </p:set>
                                    <p:anim calcmode="lin" valueType="num">
                                      <p:cBhvr additive="base">
                                        <p:cTn id="31" dur="500"/>
                                        <p:tgtEl>
                                          <p:spTgt spid="3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3"/>
                                        </p:tgtEl>
                                        <p:attrNameLst>
                                          <p:attrName>style.visibility</p:attrName>
                                        </p:attrNameLst>
                                      </p:cBhvr>
                                      <p:to>
                                        <p:strVal val="visible"/>
                                      </p:to>
                                    </p:set>
                                    <p:animEffect transition="in" filter="fade">
                                      <p:cBhvr>
                                        <p:cTn id="36" dur="500"/>
                                        <p:tgtEl>
                                          <p:spTgt spid="3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4"/>
                                        </p:tgtEl>
                                        <p:attrNameLst>
                                          <p:attrName>style.visibility</p:attrName>
                                        </p:attrNameLst>
                                      </p:cBhvr>
                                      <p:to>
                                        <p:strVal val="visible"/>
                                      </p:to>
                                    </p:set>
                                    <p:animEffect transition="in" filter="fade">
                                      <p:cBhvr>
                                        <p:cTn id="41" dur="500"/>
                                        <p:tgtEl>
                                          <p:spTgt spid="3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16"/>
                                        </p:tgtEl>
                                        <p:attrNameLst>
                                          <p:attrName>style.visibility</p:attrName>
                                        </p:attrNameLst>
                                      </p:cBhvr>
                                      <p:to>
                                        <p:strVal val="visible"/>
                                      </p:to>
                                    </p:set>
                                    <p:animEffect transition="in" filter="fade">
                                      <p:cBhvr>
                                        <p:cTn id="51"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34456"/>
            <a:ext cx="12191999" cy="747897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KHỞI ĐỘNG</a:t>
            </a:r>
            <a:endPar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Mỗi đội được lựa chọn 2 lượt câu hỏi</a:t>
            </a: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Mỗi đáp án là một gợi ý, xâu chuỗi các đáp án sẽ tìm ra TỪ KHÓA</a:t>
            </a:r>
            <a:endPar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r>
              <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lang="en-US"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50000"/>
              </a:lnSpc>
              <a:spcBef>
                <a:spcPts val="0"/>
              </a:spcBef>
              <a:spcAft>
                <a:spcPts val="0"/>
              </a:spcAft>
              <a:buNone/>
            </a:pP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19" descr="hua004"/>
          <p:cNvPicPr preferRelativeResize="0"/>
          <p:nvPr/>
        </p:nvPicPr>
        <p:blipFill rotWithShape="1">
          <a:blip r:embed="rId1"/>
          <a:srcRect r="29890"/>
          <a:stretch>
            <a:fillRect/>
          </a:stretch>
        </p:blipFill>
        <p:spPr>
          <a:xfrm>
            <a:off x="0" y="0"/>
            <a:ext cx="12192000" cy="6727190"/>
          </a:xfrm>
          <a:prstGeom prst="rect">
            <a:avLst/>
          </a:prstGeom>
          <a:noFill/>
          <a:ln>
            <a:noFill/>
          </a:ln>
        </p:spPr>
      </p:pic>
      <p:sp>
        <p:nvSpPr>
          <p:cNvPr id="323" name="Google Shape;323;p19"/>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24" name="Google Shape;324;p19"/>
          <p:cNvSpPr txBox="1"/>
          <p:nvPr/>
        </p:nvSpPr>
        <p:spPr>
          <a:xfrm>
            <a:off x="428977" y="535897"/>
            <a:ext cx="641596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3.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luận</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28" name="Google Shape;328;p19"/>
          <p:cNvSpPr txBox="1"/>
          <p:nvPr/>
        </p:nvSpPr>
        <p:spPr>
          <a:xfrm>
            <a:off x="556621" y="1069207"/>
            <a:ext cx="10257247"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hờn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cổ</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uất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ức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oán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hận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xưa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nay</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29" name="Google Shape;329;p19"/>
          <p:cNvSpPr txBox="1"/>
          <p:nvPr/>
        </p:nvSpPr>
        <p:spPr>
          <a:xfrm>
            <a:off x="1989260" y="1789614"/>
            <a:ext cx="6253400" cy="9540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Times New Roman" panose="02020603050405020304"/>
              <a:buChar char="-"/>
            </a:pP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Hồng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l" rtl="0">
              <a:spcBef>
                <a:spcPts val="0"/>
              </a:spcBef>
              <a:spcAft>
                <a:spcPts val="0"/>
              </a:spcAft>
              <a:buClr>
                <a:schemeClr val="dk1"/>
              </a:buClr>
              <a:buSzPts val="2400"/>
              <a:buFont typeface="Times New Roman" panose="02020603050405020304"/>
              <a:buChar char="-"/>
            </a:pP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tử</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30" name="Google Shape;330;p19"/>
          <p:cNvSpPr txBox="1"/>
          <p:nvPr/>
        </p:nvSpPr>
        <p:spPr>
          <a:xfrm>
            <a:off x="757555" y="2952115"/>
            <a:ext cx="10056495"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Thiên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nan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vấn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câu hỏi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 ai trả lời được kể cả</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31" name="Google Shape;331;p19"/>
          <p:cNvSpPr txBox="1"/>
          <p:nvPr/>
        </p:nvSpPr>
        <p:spPr>
          <a:xfrm>
            <a:off x="904240" y="3992880"/>
            <a:ext cx="1110996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luật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ngã</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quy luật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định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quyết.</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32" name="Google Shape;332;p19"/>
          <p:cNvSpPr txBox="1"/>
          <p:nvPr/>
        </p:nvSpPr>
        <p:spPr>
          <a:xfrm>
            <a:off x="905853" y="4834737"/>
            <a:ext cx="105894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đau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đớn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bất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lực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thơ</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nói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chung</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33" name="Google Shape;333;p19"/>
          <p:cNvSpPr/>
          <p:nvPr/>
        </p:nvSpPr>
        <p:spPr>
          <a:xfrm>
            <a:off x="1188720" y="2037806"/>
            <a:ext cx="483326" cy="457200"/>
          </a:xfrm>
          <a:prstGeom prst="curvedRigh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4" name="Google Shape;334;p19"/>
          <p:cNvSpPr/>
          <p:nvPr/>
        </p:nvSpPr>
        <p:spPr>
          <a:xfrm>
            <a:off x="369468" y="3852022"/>
            <a:ext cx="378823" cy="509451"/>
          </a:xfrm>
          <a:prstGeom prst="curvedRigh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8"/>
                                        </p:tgtEl>
                                        <p:attrNameLst>
                                          <p:attrName>style.visibility</p:attrName>
                                        </p:attrNameLst>
                                      </p:cBhvr>
                                      <p:to>
                                        <p:strVal val="visible"/>
                                      </p:to>
                                    </p:set>
                                    <p:animEffect transition="in" filter="fade">
                                      <p:cBhvr>
                                        <p:cTn id="12" dur="1000"/>
                                        <p:tgtEl>
                                          <p:spTgt spid="3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fade">
                                      <p:cBhvr>
                                        <p:cTn id="17" dur="500"/>
                                        <p:tgtEl>
                                          <p:spTgt spid="3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9"/>
                                        </p:tgtEl>
                                        <p:attrNameLst>
                                          <p:attrName>style.visibility</p:attrName>
                                        </p:attrNameLst>
                                      </p:cBhvr>
                                      <p:to>
                                        <p:strVal val="visible"/>
                                      </p:to>
                                    </p:set>
                                    <p:animEffect transition="in" filter="fade">
                                      <p:cBhvr>
                                        <p:cTn id="22" dur="1000"/>
                                        <p:tgtEl>
                                          <p:spTgt spid="3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0"/>
                                        </p:tgtEl>
                                        <p:attrNameLst>
                                          <p:attrName>style.visibility</p:attrName>
                                        </p:attrNameLst>
                                      </p:cBhvr>
                                      <p:to>
                                        <p:strVal val="visible"/>
                                      </p:to>
                                    </p:set>
                                    <p:animEffect transition="in" filter="fade">
                                      <p:cBhvr>
                                        <p:cTn id="27" dur="500"/>
                                        <p:tgtEl>
                                          <p:spTgt spid="3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4"/>
                                        </p:tgtEl>
                                        <p:attrNameLst>
                                          <p:attrName>style.visibility</p:attrName>
                                        </p:attrNameLst>
                                      </p:cBhvr>
                                      <p:to>
                                        <p:strVal val="visible"/>
                                      </p:to>
                                    </p:set>
                                    <p:animEffect transition="in" filter="fade">
                                      <p:cBhvr>
                                        <p:cTn id="32" dur="500"/>
                                        <p:tgtEl>
                                          <p:spTgt spid="3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1"/>
                                        </p:tgtEl>
                                        <p:attrNameLst>
                                          <p:attrName>style.visibility</p:attrName>
                                        </p:attrNameLst>
                                      </p:cBhvr>
                                      <p:to>
                                        <p:strVal val="visible"/>
                                      </p:to>
                                    </p:set>
                                    <p:animEffect transition="in" filter="fade">
                                      <p:cBhvr>
                                        <p:cTn id="37" dur="500"/>
                                        <p:tgtEl>
                                          <p:spTgt spid="3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2"/>
                                        </p:tgtEl>
                                        <p:attrNameLst>
                                          <p:attrName>style.visibility</p:attrName>
                                        </p:attrNameLst>
                                      </p:cBhvr>
                                      <p:to>
                                        <p:strVal val="visible"/>
                                      </p:to>
                                    </p:set>
                                    <p:animEffect transition="in" filter="fade">
                                      <p:cBhvr>
                                        <p:cTn id="42"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0"/>
          <p:cNvSpPr/>
          <p:nvPr/>
        </p:nvSpPr>
        <p:spPr>
          <a:xfrm>
            <a:off x="896973" y="2030897"/>
            <a:ext cx="548568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Times New Roman" panose="02020603050405020304"/>
                <a:ea typeface="Times New Roman" panose="02020603050405020304"/>
                <a:cs typeface="Times New Roman" panose="02020603050405020304"/>
                <a:sym typeface="Times New Roman" panose="02020603050405020304"/>
              </a:rPr>
              <a:t>Là một chính trị gia một nhà thơ</a:t>
            </a:r>
            <a:br>
              <a:rPr lang="en-US" sz="2400" b="1">
                <a:solidFill>
                  <a:srgbClr val="000000"/>
                </a:solidFill>
                <a:latin typeface="Times New Roman" panose="02020603050405020304"/>
                <a:ea typeface="Times New Roman" panose="02020603050405020304"/>
                <a:cs typeface="Times New Roman" panose="02020603050405020304"/>
                <a:sym typeface="Times New Roman" panose="02020603050405020304"/>
              </a:rPr>
            </a:br>
            <a:r>
              <a:rPr lang="en-US" sz="2400" b="1">
                <a:solidFill>
                  <a:srgbClr val="000000"/>
                </a:solidFill>
                <a:latin typeface="Times New Roman" panose="02020603050405020304"/>
                <a:ea typeface="Times New Roman" panose="02020603050405020304"/>
                <a:cs typeface="Times New Roman" panose="02020603050405020304"/>
                <a:sym typeface="Times New Roman" panose="02020603050405020304"/>
              </a:rPr>
              <a:t>yêu nước nổi tiếng của Trung Quốc. </a:t>
            </a:r>
            <a:endParaRPr lang="en-US" sz="2400" b="1">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41" name="Google Shape;341;p20"/>
          <p:cNvSpPr/>
          <p:nvPr/>
        </p:nvSpPr>
        <p:spPr>
          <a:xfrm>
            <a:off x="896973" y="3121152"/>
            <a:ext cx="523502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00"/>
                </a:solidFill>
                <a:latin typeface="Times New Roman" panose="02020603050405020304"/>
                <a:ea typeface="Times New Roman" panose="02020603050405020304"/>
                <a:cs typeface="Times New Roman" panose="02020603050405020304"/>
                <a:sym typeface="Times New Roman" panose="02020603050405020304"/>
              </a:rPr>
              <a:t>Ông thất chí, suốt ngày ca hát như người điên, làm bài phú "Hoài Sa" rồi ôm một phiến đá, gieo mình xuống sông Mịch La tự tử.</a:t>
            </a:r>
            <a:endParaRPr lang="en-US" sz="2400" b="1">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42" name="Google Shape;342;p20"/>
          <p:cNvPicPr preferRelativeResize="0"/>
          <p:nvPr/>
        </p:nvPicPr>
        <p:blipFill rotWithShape="1">
          <a:blip r:embed="rId1"/>
          <a:srcRect l="1" r="24533"/>
          <a:stretch>
            <a:fillRect/>
          </a:stretch>
        </p:blipFill>
        <p:spPr>
          <a:xfrm flipH="1">
            <a:off x="6615941" y="593494"/>
            <a:ext cx="5269243" cy="5818613"/>
          </a:xfrm>
          <a:prstGeom prst="rect">
            <a:avLst/>
          </a:prstGeom>
          <a:noFill/>
          <a:ln w="57150" cap="flat" cmpd="sng">
            <a:solidFill>
              <a:schemeClr val="lt1"/>
            </a:solidFill>
            <a:prstDash val="solid"/>
            <a:round/>
            <a:headEnd type="none" w="sm" len="sm"/>
            <a:tailEnd type="none" w="sm" len="sm"/>
          </a:ln>
          <a:effectLst>
            <a:outerShdw blurRad="292100" sx="102000" sy="102000" algn="ctr" rotWithShape="0">
              <a:srgbClr val="000000">
                <a:alpha val="26666"/>
              </a:srgbClr>
            </a:outerShdw>
          </a:effectLst>
        </p:spPr>
      </p:pic>
      <p:pic>
        <p:nvPicPr>
          <p:cNvPr id="343" name="Google Shape;343;p20"/>
          <p:cNvPicPr preferRelativeResize="0"/>
          <p:nvPr/>
        </p:nvPicPr>
        <p:blipFill rotWithShape="1">
          <a:blip r:embed="rId2"/>
          <a:srcRect/>
          <a:stretch>
            <a:fillRect/>
          </a:stretch>
        </p:blipFill>
        <p:spPr>
          <a:xfrm>
            <a:off x="1562690" y="952822"/>
            <a:ext cx="3773302" cy="723806"/>
          </a:xfrm>
          <a:prstGeom prst="rect">
            <a:avLst/>
          </a:prstGeom>
          <a:noFill/>
          <a:ln>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par>
                                <p:cTn id="8" presetID="10" presetClass="entr" presetSubtype="0"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1"/>
          <p:cNvSpPr/>
          <p:nvPr/>
        </p:nvSpPr>
        <p:spPr>
          <a:xfrm>
            <a:off x="457934" y="2527337"/>
            <a:ext cx="6438062"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400"/>
              <a:buFont typeface="Noto Sans Symbols"/>
              <a:buChar char="▪"/>
            </a:pPr>
            <a:r>
              <a:rPr lang="en-US" sz="2400" b="1">
                <a:solidFill>
                  <a:srgbClr val="000000"/>
                </a:solidFill>
                <a:latin typeface="Calibri" panose="020F0502020204030204"/>
                <a:ea typeface="Calibri" panose="020F0502020204030204"/>
                <a:cs typeface="Calibri" panose="020F0502020204030204"/>
                <a:sym typeface="Calibri" panose="020F0502020204030204"/>
              </a:rPr>
              <a:t>Là một trong hai nhà thơ vĩ đại nhất Trung Quốc, được gọi là thi sử, thi thánh</a:t>
            </a:r>
            <a:endParaRPr lang="en-US" sz="2400" b="1">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21"/>
          <p:cNvSpPr/>
          <p:nvPr/>
        </p:nvSpPr>
        <p:spPr>
          <a:xfrm>
            <a:off x="457934" y="4081912"/>
            <a:ext cx="6704727"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400"/>
              <a:buFont typeface="Noto Sans Symbols"/>
              <a:buChar char="▪"/>
            </a:pPr>
            <a:r>
              <a:rPr lang="en-US" sz="2400" b="1">
                <a:solidFill>
                  <a:srgbClr val="000000"/>
                </a:solidFill>
                <a:latin typeface="Calibri" panose="020F0502020204030204"/>
                <a:ea typeface="Calibri" panose="020F0502020204030204"/>
                <a:cs typeface="Calibri" panose="020F0502020204030204"/>
                <a:sym typeface="Calibri" panose="020F0502020204030204"/>
              </a:rPr>
              <a:t>Sống trong nghèo khổ, lang bạt khắp nơi,  chết trong bệnh tật, cô đơn </a:t>
            </a:r>
            <a:endParaRPr lang="en-US" sz="2400" b="1">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21"/>
          <p:cNvSpPr/>
          <p:nvPr/>
        </p:nvSpPr>
        <p:spPr>
          <a:xfrm>
            <a:off x="457934" y="3489267"/>
            <a:ext cx="4112052"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400"/>
              <a:buFont typeface="Noto Sans Symbols"/>
              <a:buChar char="▪"/>
            </a:pPr>
            <a:r>
              <a:rPr lang="en-US" sz="2400" b="1">
                <a:solidFill>
                  <a:srgbClr val="000000"/>
                </a:solidFill>
                <a:latin typeface="Calibri" panose="020F0502020204030204"/>
                <a:ea typeface="Calibri" panose="020F0502020204030204"/>
                <a:cs typeface="Calibri" panose="020F0502020204030204"/>
                <a:sym typeface="Calibri" panose="020F0502020204030204"/>
              </a:rPr>
              <a:t>Có tài kinh bang tế thế</a:t>
            </a:r>
            <a:endParaRPr lang="en-US" sz="2400" b="1">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352" name="Google Shape;352;p21"/>
          <p:cNvPicPr preferRelativeResize="0"/>
          <p:nvPr/>
        </p:nvPicPr>
        <p:blipFill rotWithShape="1">
          <a:blip r:embed="rId1"/>
          <a:srcRect t="4210"/>
          <a:stretch>
            <a:fillRect/>
          </a:stretch>
        </p:blipFill>
        <p:spPr>
          <a:xfrm>
            <a:off x="7162661" y="307405"/>
            <a:ext cx="4723785" cy="6114731"/>
          </a:xfrm>
          <a:prstGeom prst="rect">
            <a:avLst/>
          </a:prstGeom>
          <a:noFill/>
          <a:ln w="57150" cap="flat" cmpd="sng">
            <a:solidFill>
              <a:schemeClr val="lt1"/>
            </a:solidFill>
            <a:prstDash val="solid"/>
            <a:round/>
            <a:headEnd type="none" w="sm" len="sm"/>
            <a:tailEnd type="none" w="sm" len="sm"/>
          </a:ln>
          <a:effectLst>
            <a:outerShdw blurRad="292100" sx="102000" sy="102000" algn="ctr" rotWithShape="0">
              <a:srgbClr val="000000">
                <a:alpha val="26666"/>
              </a:srgbClr>
            </a:outerShdw>
          </a:effectLst>
        </p:spPr>
      </p:pic>
      <p:pic>
        <p:nvPicPr>
          <p:cNvPr id="353" name="Google Shape;353;p21"/>
          <p:cNvPicPr preferRelativeResize="0"/>
          <p:nvPr/>
        </p:nvPicPr>
        <p:blipFill rotWithShape="1">
          <a:blip r:embed="rId2"/>
          <a:srcRect/>
          <a:stretch>
            <a:fillRect/>
          </a:stretch>
        </p:blipFill>
        <p:spPr>
          <a:xfrm>
            <a:off x="1866976" y="1504708"/>
            <a:ext cx="2539216" cy="682600"/>
          </a:xfrm>
          <a:prstGeom prst="rect">
            <a:avLst/>
          </a:prstGeom>
          <a:noFill/>
          <a:ln>
            <a:noFill/>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500"/>
                                        <p:tgtEl>
                                          <p:spTgt spid="353"/>
                                        </p:tgtEl>
                                      </p:cBhvr>
                                    </p:animEffect>
                                  </p:childTnLst>
                                </p:cTn>
                              </p:par>
                              <p:par>
                                <p:cTn id="8" presetID="10" presetClass="entr" presetSubtype="0" fill="hold" nodeType="withEffect">
                                  <p:stCondLst>
                                    <p:cond delay="0"/>
                                  </p:stCondLst>
                                  <p:childTnLst>
                                    <p:set>
                                      <p:cBhvr>
                                        <p:cTn id="9" dur="1" fill="hold">
                                          <p:stCondLst>
                                            <p:cond delay="0"/>
                                          </p:stCondLst>
                                        </p:cTn>
                                        <p:tgtEl>
                                          <p:spTgt spid="349"/>
                                        </p:tgtEl>
                                        <p:attrNameLst>
                                          <p:attrName>style.visibility</p:attrName>
                                        </p:attrNameLst>
                                      </p:cBhvr>
                                      <p:to>
                                        <p:strVal val="visible"/>
                                      </p:to>
                                    </p:set>
                                    <p:animEffect transition="in" filter="fade">
                                      <p:cBhvr>
                                        <p:cTn id="10" dur="500"/>
                                        <p:tgtEl>
                                          <p:spTgt spid="3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1"/>
                                        </p:tgtEl>
                                        <p:attrNameLst>
                                          <p:attrName>style.visibility</p:attrName>
                                        </p:attrNameLst>
                                      </p:cBhvr>
                                      <p:to>
                                        <p:strVal val="visible"/>
                                      </p:to>
                                    </p:set>
                                    <p:animEffect transition="in" filter="fade">
                                      <p:cBhvr>
                                        <p:cTn id="15" dur="500"/>
                                        <p:tgtEl>
                                          <p:spTgt spid="3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0"/>
                                        </p:tgtEl>
                                        <p:attrNameLst>
                                          <p:attrName>style.visibility</p:attrName>
                                        </p:attrNameLst>
                                      </p:cBhvr>
                                      <p:to>
                                        <p:strVal val="visible"/>
                                      </p:to>
                                    </p:set>
                                    <p:animEffect transition="in" filter="fade">
                                      <p:cBhvr>
                                        <p:cTn id="20"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2"/>
          <p:cNvSpPr/>
          <p:nvPr/>
        </p:nvSpPr>
        <p:spPr>
          <a:xfrm>
            <a:off x="876979" y="2524154"/>
            <a:ext cx="5523781" cy="830997"/>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0C0C0C"/>
              </a:buClr>
              <a:buSzPts val="2400"/>
              <a:buFont typeface="Noto Sans Symbols"/>
              <a:buChar char="▪"/>
            </a:pPr>
            <a:r>
              <a:rPr lang="en-US" sz="2400" b="1">
                <a:solidFill>
                  <a:srgbClr val="0C0C0C"/>
                </a:solidFill>
                <a:latin typeface="Times New Roman" panose="02020603050405020304"/>
                <a:ea typeface="Times New Roman" panose="02020603050405020304"/>
                <a:cs typeface="Times New Roman" panose="02020603050405020304"/>
                <a:sym typeface="Times New Roman" panose="02020603050405020304"/>
              </a:rPr>
              <a:t> Nhà quân sự, chính trị, ngoại giao tài ba</a:t>
            </a:r>
            <a:endParaRPr sz="2400" b="1">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60" name="Google Shape;360;p22"/>
          <p:cNvSpPr/>
          <p:nvPr/>
        </p:nvSpPr>
        <p:spPr>
          <a:xfrm>
            <a:off x="876979" y="3238525"/>
            <a:ext cx="4571405" cy="646331"/>
          </a:xfrm>
          <a:prstGeom prst="rect">
            <a:avLst/>
          </a:prstGeom>
          <a:noFill/>
          <a:ln>
            <a:noFill/>
          </a:ln>
        </p:spPr>
        <p:txBody>
          <a:bodyPr spcFirstLastPara="1" wrap="square" lIns="91425" tIns="45700" rIns="91425" bIns="45700" anchor="t" anchorCtr="0">
            <a:spAutoFit/>
          </a:bodyPr>
          <a:lstStyle/>
          <a:p>
            <a:pPr marL="0" marR="0" lvl="0" indent="-152400" algn="just" rtl="0">
              <a:lnSpc>
                <a:spcPct val="150000"/>
              </a:lnSpc>
              <a:spcBef>
                <a:spcPts val="0"/>
              </a:spcBef>
              <a:spcAft>
                <a:spcPts val="0"/>
              </a:spcAft>
              <a:buClr>
                <a:srgbClr val="0C0C0C"/>
              </a:buClr>
              <a:buSzPts val="2400"/>
              <a:buFont typeface="Noto Sans Symbols"/>
              <a:buChar char="▪"/>
            </a:pPr>
            <a:r>
              <a:rPr lang="en-US" sz="2400" b="1">
                <a:solidFill>
                  <a:srgbClr val="0C0C0C"/>
                </a:solidFill>
                <a:latin typeface="Times New Roman" panose="02020603050405020304"/>
                <a:ea typeface="Times New Roman" panose="02020603050405020304"/>
                <a:cs typeface="Times New Roman" panose="02020603050405020304"/>
                <a:sym typeface="Times New Roman" panose="02020603050405020304"/>
              </a:rPr>
              <a:t> Nhà thơ, nhà văn kiệt xuất</a:t>
            </a:r>
            <a:endParaRPr sz="2400" b="1">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61" name="Google Shape;361;p22"/>
          <p:cNvSpPr/>
          <p:nvPr/>
        </p:nvSpPr>
        <p:spPr>
          <a:xfrm>
            <a:off x="876979" y="3762422"/>
            <a:ext cx="4571405" cy="646331"/>
          </a:xfrm>
          <a:prstGeom prst="rect">
            <a:avLst/>
          </a:prstGeom>
          <a:noFill/>
          <a:ln>
            <a:noFill/>
          </a:ln>
        </p:spPr>
        <p:txBody>
          <a:bodyPr spcFirstLastPara="1" wrap="square" lIns="91425" tIns="45700" rIns="91425" bIns="45700" anchor="t" anchorCtr="0">
            <a:spAutoFit/>
          </a:bodyPr>
          <a:lstStyle/>
          <a:p>
            <a:pPr marL="0" marR="0" lvl="0" indent="-152400" algn="just" rtl="0">
              <a:lnSpc>
                <a:spcPct val="150000"/>
              </a:lnSpc>
              <a:spcBef>
                <a:spcPts val="0"/>
              </a:spcBef>
              <a:spcAft>
                <a:spcPts val="0"/>
              </a:spcAft>
              <a:buClr>
                <a:srgbClr val="0C0C0C"/>
              </a:buClr>
              <a:buSzPts val="2400"/>
              <a:buFont typeface="Noto Sans Symbols"/>
              <a:buChar char="▪"/>
            </a:pPr>
            <a:r>
              <a:rPr lang="en-US" sz="2400" b="1">
                <a:solidFill>
                  <a:srgbClr val="0C0C0C"/>
                </a:solidFill>
                <a:latin typeface="Times New Roman" panose="02020603050405020304"/>
                <a:ea typeface="Times New Roman" panose="02020603050405020304"/>
                <a:cs typeface="Times New Roman" panose="02020603050405020304"/>
                <a:sym typeface="Times New Roman" panose="02020603050405020304"/>
              </a:rPr>
              <a:t> Bậc trung thần của nhà Lê</a:t>
            </a:r>
            <a:endParaRPr sz="2400" b="1">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62" name="Google Shape;362;p22"/>
          <p:cNvSpPr/>
          <p:nvPr/>
        </p:nvSpPr>
        <p:spPr>
          <a:xfrm>
            <a:off x="876980" y="4362508"/>
            <a:ext cx="5219020"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C0C0C"/>
              </a:buClr>
              <a:buSzPts val="2400"/>
              <a:buFont typeface="Noto Sans Symbols"/>
              <a:buChar char="▪"/>
            </a:pPr>
            <a:r>
              <a:rPr lang="en-US" sz="2400" b="1">
                <a:solidFill>
                  <a:srgbClr val="0C0C0C"/>
                </a:solidFill>
                <a:latin typeface="Times New Roman" panose="02020603050405020304"/>
                <a:ea typeface="Times New Roman" panose="02020603050405020304"/>
                <a:cs typeface="Times New Roman" panose="02020603050405020304"/>
                <a:sym typeface="Times New Roman" panose="02020603050405020304"/>
              </a:rPr>
              <a:t>Bị kết án oan tru di tam tộc</a:t>
            </a:r>
            <a:endParaRPr sz="2400" b="1">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63" name="Google Shape;363;p22"/>
          <p:cNvPicPr preferRelativeResize="0"/>
          <p:nvPr/>
        </p:nvPicPr>
        <p:blipFill rotWithShape="1">
          <a:blip r:embed="rId1"/>
          <a:srcRect/>
          <a:stretch>
            <a:fillRect/>
          </a:stretch>
        </p:blipFill>
        <p:spPr>
          <a:xfrm>
            <a:off x="5882337" y="298138"/>
            <a:ext cx="3756502" cy="6171396"/>
          </a:xfrm>
          <a:prstGeom prst="rect">
            <a:avLst/>
          </a:prstGeom>
          <a:noFill/>
          <a:ln>
            <a:noFill/>
          </a:ln>
        </p:spPr>
      </p:pic>
      <p:pic>
        <p:nvPicPr>
          <p:cNvPr id="364" name="Google Shape;364;p22"/>
          <p:cNvPicPr preferRelativeResize="0"/>
          <p:nvPr/>
        </p:nvPicPr>
        <p:blipFill rotWithShape="1">
          <a:blip r:embed="rId2"/>
          <a:srcRect/>
          <a:stretch>
            <a:fillRect/>
          </a:stretch>
        </p:blipFill>
        <p:spPr>
          <a:xfrm>
            <a:off x="1233216" y="1483065"/>
            <a:ext cx="3601576" cy="795726"/>
          </a:xfrm>
          <a:prstGeom prst="rect">
            <a:avLst/>
          </a:prstGeom>
          <a:noFill/>
          <a:ln>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par>
                                <p:cTn id="8" presetID="10" presetClass="entr" presetSubtype="0" fill="hold" nodeType="withEffect">
                                  <p:stCondLst>
                                    <p:cond delay="0"/>
                                  </p:stCondLst>
                                  <p:childTnLst>
                                    <p:set>
                                      <p:cBhvr>
                                        <p:cTn id="9" dur="1" fill="hold">
                                          <p:stCondLst>
                                            <p:cond delay="0"/>
                                          </p:stCondLst>
                                        </p:cTn>
                                        <p:tgtEl>
                                          <p:spTgt spid="359"/>
                                        </p:tgtEl>
                                        <p:attrNameLst>
                                          <p:attrName>style.visibility</p:attrName>
                                        </p:attrNameLst>
                                      </p:cBhvr>
                                      <p:to>
                                        <p:strVal val="visible"/>
                                      </p:to>
                                    </p:set>
                                    <p:animEffect transition="in" filter="fade">
                                      <p:cBhvr>
                                        <p:cTn id="10" dur="500"/>
                                        <p:tgtEl>
                                          <p:spTgt spid="3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0"/>
                                        </p:tgtEl>
                                        <p:attrNameLst>
                                          <p:attrName>style.visibility</p:attrName>
                                        </p:attrNameLst>
                                      </p:cBhvr>
                                      <p:to>
                                        <p:strVal val="visible"/>
                                      </p:to>
                                    </p:set>
                                    <p:animEffect transition="in" filter="fade">
                                      <p:cBhvr>
                                        <p:cTn id="15" dur="500"/>
                                        <p:tgtEl>
                                          <p:spTgt spid="3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1"/>
                                        </p:tgtEl>
                                        <p:attrNameLst>
                                          <p:attrName>style.visibility</p:attrName>
                                        </p:attrNameLst>
                                      </p:cBhvr>
                                      <p:to>
                                        <p:strVal val="visible"/>
                                      </p:to>
                                    </p:set>
                                    <p:animEffect transition="in" filter="fade">
                                      <p:cBhvr>
                                        <p:cTn id="20" dur="500"/>
                                        <p:tgtEl>
                                          <p:spTgt spid="3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2"/>
                                        </p:tgtEl>
                                        <p:attrNameLst>
                                          <p:attrName>style.visibility</p:attrName>
                                        </p:attrNameLst>
                                      </p:cBhvr>
                                      <p:to>
                                        <p:strVal val="visible"/>
                                      </p:to>
                                    </p:set>
                                    <p:animEffect transition="in" filter="fade">
                                      <p:cBhvr>
                                        <p:cTn id="25"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3" descr="E:\CBQ.jpg"/>
          <p:cNvPicPr preferRelativeResize="0"/>
          <p:nvPr/>
        </p:nvPicPr>
        <p:blipFill rotWithShape="1">
          <a:blip r:embed="rId1"/>
          <a:srcRect/>
          <a:stretch>
            <a:fillRect/>
          </a:stretch>
        </p:blipFill>
        <p:spPr>
          <a:xfrm>
            <a:off x="7162662" y="325139"/>
            <a:ext cx="4723785" cy="6096997"/>
          </a:xfrm>
          <a:prstGeom prst="rect">
            <a:avLst/>
          </a:prstGeom>
          <a:noFill/>
          <a:ln w="57150" cap="flat" cmpd="sng">
            <a:solidFill>
              <a:schemeClr val="lt1"/>
            </a:solidFill>
            <a:prstDash val="solid"/>
            <a:round/>
            <a:headEnd type="none" w="sm" len="sm"/>
            <a:tailEnd type="none" w="sm" len="sm"/>
          </a:ln>
          <a:effectLst>
            <a:outerShdw blurRad="292100" sx="102000" sy="102000" algn="ctr" rotWithShape="0">
              <a:srgbClr val="000000">
                <a:alpha val="26666"/>
              </a:srgbClr>
            </a:outerShdw>
          </a:effectLst>
        </p:spPr>
      </p:pic>
      <p:sp>
        <p:nvSpPr>
          <p:cNvPr id="371" name="Google Shape;371;p23"/>
          <p:cNvSpPr/>
          <p:nvPr/>
        </p:nvSpPr>
        <p:spPr>
          <a:xfrm>
            <a:off x="1144438" y="2378113"/>
            <a:ext cx="476188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000000"/>
                </a:solidFill>
                <a:latin typeface="Times New Roman" panose="02020603050405020304"/>
                <a:ea typeface="Times New Roman" panose="02020603050405020304"/>
                <a:cs typeface="Times New Roman" panose="02020603050405020304"/>
                <a:sym typeface="Times New Roman" panose="02020603050405020304"/>
              </a:rPr>
              <a:t>Là người tài hoa, tiến hành cuộc nổi dậy ở Mỹ Lương (tỉnh Sơn Tây) chống lại triều đình phong kiến.</a:t>
            </a:r>
            <a:endParaRPr lang="en-US" sz="2400" b="1" i="1">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72" name="Google Shape;372;p23"/>
          <p:cNvSpPr/>
          <p:nvPr/>
        </p:nvSpPr>
        <p:spPr>
          <a:xfrm>
            <a:off x="1144438" y="3646410"/>
            <a:ext cx="44418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000000"/>
                </a:solidFill>
                <a:latin typeface="Times New Roman" panose="02020603050405020304"/>
                <a:ea typeface="Times New Roman" panose="02020603050405020304"/>
                <a:cs typeface="Times New Roman" panose="02020603050405020304"/>
                <a:sym typeface="Times New Roman" panose="02020603050405020304"/>
              </a:rPr>
              <a:t>Bị gọi là “nghịch Quát”, bị đem bêu đầu khắp Bắc Kì và giã nhỏ quăng xuống sông.</a:t>
            </a:r>
            <a:endParaRPr lang="en-US" sz="2400" b="1" i="1">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73" name="Google Shape;373;p23"/>
          <p:cNvPicPr preferRelativeResize="0"/>
          <p:nvPr/>
        </p:nvPicPr>
        <p:blipFill rotWithShape="1">
          <a:blip r:embed="rId2"/>
          <a:srcRect/>
          <a:stretch>
            <a:fillRect/>
          </a:stretch>
        </p:blipFill>
        <p:spPr>
          <a:xfrm>
            <a:off x="1486733" y="1436897"/>
            <a:ext cx="3628691" cy="7380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par>
                                <p:cTn id="8" presetID="10" presetClass="entr" presetSubtype="0"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Effect transition="in" filter="fade">
                                      <p:cBhvr>
                                        <p:cTn id="10" dur="500"/>
                                        <p:tgtEl>
                                          <p:spTgt spid="3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2"/>
                                        </p:tgtEl>
                                        <p:attrNameLst>
                                          <p:attrName>style.visibility</p:attrName>
                                        </p:attrNameLst>
                                      </p:cBhvr>
                                      <p:to>
                                        <p:strVal val="visible"/>
                                      </p:to>
                                    </p:set>
                                    <p:animEffect transition="in" filter="fade">
                                      <p:cBhvr>
                                        <p:cTn id="15"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4"/>
          <p:cNvPicPr preferRelativeResize="0"/>
          <p:nvPr/>
        </p:nvPicPr>
        <p:blipFill rotWithShape="1">
          <a:blip r:embed="rId1"/>
          <a:srcRect/>
          <a:stretch>
            <a:fillRect/>
          </a:stretch>
        </p:blipFill>
        <p:spPr>
          <a:xfrm>
            <a:off x="204677" y="2205023"/>
            <a:ext cx="2882608" cy="3396487"/>
          </a:xfrm>
          <a:prstGeom prst="ellipse">
            <a:avLst/>
          </a:prstGeom>
          <a:noFill/>
          <a:ln>
            <a:noFill/>
          </a:ln>
        </p:spPr>
      </p:pic>
      <p:pic>
        <p:nvPicPr>
          <p:cNvPr id="380" name="Google Shape;380;p24"/>
          <p:cNvPicPr preferRelativeResize="0"/>
          <p:nvPr/>
        </p:nvPicPr>
        <p:blipFill rotWithShape="1">
          <a:blip r:embed="rId2"/>
          <a:srcRect/>
          <a:stretch>
            <a:fillRect/>
          </a:stretch>
        </p:blipFill>
        <p:spPr>
          <a:xfrm flipH="1">
            <a:off x="3285254" y="1733927"/>
            <a:ext cx="2823261" cy="4133725"/>
          </a:xfrm>
          <a:prstGeom prst="ellipse">
            <a:avLst/>
          </a:prstGeom>
          <a:noFill/>
          <a:ln>
            <a:noFill/>
          </a:ln>
        </p:spPr>
      </p:pic>
      <p:pic>
        <p:nvPicPr>
          <p:cNvPr id="381" name="Google Shape;381;p24"/>
          <p:cNvPicPr preferRelativeResize="0"/>
          <p:nvPr/>
        </p:nvPicPr>
        <p:blipFill rotWithShape="1">
          <a:blip r:embed="rId3"/>
          <a:srcRect/>
          <a:stretch>
            <a:fillRect/>
          </a:stretch>
        </p:blipFill>
        <p:spPr>
          <a:xfrm>
            <a:off x="6306483" y="972007"/>
            <a:ext cx="2782951" cy="4229136"/>
          </a:xfrm>
          <a:prstGeom prst="ellipse">
            <a:avLst/>
          </a:prstGeom>
          <a:noFill/>
          <a:ln>
            <a:noFill/>
          </a:ln>
        </p:spPr>
      </p:pic>
      <p:pic>
        <p:nvPicPr>
          <p:cNvPr id="382" name="Google Shape;382;p24" descr="E:\CBQ.jpg"/>
          <p:cNvPicPr preferRelativeResize="0"/>
          <p:nvPr/>
        </p:nvPicPr>
        <p:blipFill rotWithShape="1">
          <a:blip r:embed="rId4"/>
          <a:srcRect/>
          <a:stretch>
            <a:fillRect/>
          </a:stretch>
        </p:blipFill>
        <p:spPr>
          <a:xfrm>
            <a:off x="9143603" y="419492"/>
            <a:ext cx="2933318" cy="401973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0"/>
                                        </p:tgtEl>
                                        <p:attrNameLst>
                                          <p:attrName>style.visibility</p:attrName>
                                        </p:attrNameLst>
                                      </p:cBhvr>
                                      <p:to>
                                        <p:strVal val="visible"/>
                                      </p:to>
                                    </p:set>
                                    <p:animEffect transition="in" filter="fade">
                                      <p:cBhvr>
                                        <p:cTn id="12" dur="500"/>
                                        <p:tgtEl>
                                          <p:spTgt spid="3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1"/>
                                        </p:tgtEl>
                                        <p:attrNameLst>
                                          <p:attrName>style.visibility</p:attrName>
                                        </p:attrNameLst>
                                      </p:cBhvr>
                                      <p:to>
                                        <p:strVal val="visible"/>
                                      </p:to>
                                    </p:set>
                                    <p:animEffect transition="in" filter="fade">
                                      <p:cBhvr>
                                        <p:cTn id="17" dur="500"/>
                                        <p:tgtEl>
                                          <p:spTgt spid="3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fade">
                                      <p:cBhvr>
                                        <p:cTn id="22"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5" descr="hua004"/>
          <p:cNvPicPr preferRelativeResize="0"/>
          <p:nvPr/>
        </p:nvPicPr>
        <p:blipFill rotWithShape="1">
          <a:blip r:embed="rId1"/>
          <a:srcRect r="24714"/>
          <a:stretch>
            <a:fillRect/>
          </a:stretch>
        </p:blipFill>
        <p:spPr>
          <a:xfrm>
            <a:off x="0" y="-9525"/>
            <a:ext cx="12192000" cy="6858000"/>
          </a:xfrm>
          <a:prstGeom prst="rect">
            <a:avLst/>
          </a:prstGeom>
          <a:noFill/>
          <a:ln>
            <a:noFill/>
          </a:ln>
        </p:spPr>
      </p:pic>
      <p:sp>
        <p:nvSpPr>
          <p:cNvPr id="389" name="Google Shape;389;p25"/>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0" name="Google Shape;390;p25"/>
          <p:cNvSpPr txBox="1"/>
          <p:nvPr/>
        </p:nvSpPr>
        <p:spPr>
          <a:xfrm>
            <a:off x="428976" y="496708"/>
            <a:ext cx="634735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3.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luận</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1" name="Google Shape;391;p25"/>
          <p:cNvSpPr txBox="1"/>
          <p:nvPr/>
        </p:nvSpPr>
        <p:spPr>
          <a:xfrm>
            <a:off x="1873956" y="5531556"/>
            <a:ext cx="3194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4" name="Google Shape;394;p25"/>
          <p:cNvSpPr txBox="1"/>
          <p:nvPr/>
        </p:nvSpPr>
        <p:spPr>
          <a:xfrm>
            <a:off x="739775" y="2026285"/>
            <a:ext cx="11135360"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Khách tự mang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Nguyễn Du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coi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hội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thuyền với những người tài hoa luôn bị vùi dập..</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5" name="Google Shape;395;p25"/>
          <p:cNvSpPr/>
          <p:nvPr/>
        </p:nvSpPr>
        <p:spPr>
          <a:xfrm>
            <a:off x="739588" y="2918012"/>
            <a:ext cx="363071" cy="510988"/>
          </a:xfrm>
          <a:prstGeom prst="curvedRigh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6" name="Google Shape;396;p25"/>
          <p:cNvSpPr txBox="1"/>
          <p:nvPr/>
        </p:nvSpPr>
        <p:spPr>
          <a:xfrm>
            <a:off x="1449977" y="3020149"/>
            <a:ext cx="7633115"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panose="02020603050405020304"/>
                <a:ea typeface="Times New Roman" panose="02020603050405020304"/>
                <a:cs typeface="Times New Roman" panose="02020603050405020304"/>
                <a:sym typeface="Times New Roman" panose="02020603050405020304"/>
              </a:rPr>
              <a:t>Cái tôi của nhà thơ trực tiếp biểu hiện cảm xúc.</a:t>
            </a:r>
            <a:endParaRPr sz="28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7" name="Google Shape;397;p25"/>
          <p:cNvSpPr txBox="1"/>
          <p:nvPr/>
        </p:nvSpPr>
        <p:spPr>
          <a:xfrm>
            <a:off x="1796415" y="3626485"/>
            <a:ext cx="693928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Điều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hiếm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thơ</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trung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đại</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8" name="Google Shape;398;p25"/>
          <p:cNvSpPr/>
          <p:nvPr/>
        </p:nvSpPr>
        <p:spPr>
          <a:xfrm rot="10800000" flipH="1">
            <a:off x="1043305" y="3745230"/>
            <a:ext cx="670560" cy="22669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9" name="Google Shape;399;p25"/>
          <p:cNvSpPr txBox="1"/>
          <p:nvPr/>
        </p:nvSpPr>
        <p:spPr>
          <a:xfrm>
            <a:off x="1796284" y="4155526"/>
            <a:ext cx="994656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mức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tri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âm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đau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thân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phận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a:solidFill>
                  <a:schemeClr val="dk1"/>
                </a:solidFill>
                <a:latin typeface="Times New Roman" panose="02020603050405020304"/>
                <a:ea typeface="Times New Roman" panose="02020603050405020304"/>
                <a:cs typeface="Times New Roman" panose="02020603050405020304"/>
                <a:sym typeface="Wingdings" panose="05000000000000000000" pitchFamily="2" charset="2"/>
              </a:rPr>
              <a:t></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nỗi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00" name="Google Shape;400;p25"/>
          <p:cNvSpPr/>
          <p:nvPr/>
        </p:nvSpPr>
        <p:spPr>
          <a:xfrm>
            <a:off x="981635" y="4373444"/>
            <a:ext cx="672353" cy="293582"/>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01" name="Google Shape;401;p25"/>
          <p:cNvSpPr txBox="1"/>
          <p:nvPr/>
        </p:nvSpPr>
        <p:spPr>
          <a:xfrm>
            <a:off x="1700756" y="5375160"/>
            <a:ext cx="76331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nói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tố</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cáo</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XHPK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bất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công</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 name="Text Box 1"/>
          <p:cNvSpPr txBox="1"/>
          <p:nvPr/>
        </p:nvSpPr>
        <p:spPr>
          <a:xfrm>
            <a:off x="739775" y="1043940"/>
            <a:ext cx="11134725" cy="953135"/>
          </a:xfrm>
          <a:prstGeom prst="rect">
            <a:avLst/>
          </a:prstGeom>
          <a:noFill/>
        </p:spPr>
        <p:txBody>
          <a:bodyPr wrap="square" rtlCol="0">
            <a:spAutoFit/>
          </a:bodyPr>
          <a:p>
            <a:r>
              <a:rPr lang="en-US" altLang="vi-VN" sz="2800" b="1" dirty="0" smtClean="0">
                <a:solidFill>
                  <a:srgbClr val="333333"/>
                </a:solidFill>
                <a:effectLst/>
                <a:latin typeface="+mj-lt"/>
                <a:sym typeface="+mn-ea"/>
              </a:rPr>
              <a:t>-</a:t>
            </a:r>
            <a:r>
              <a:rPr lang="en-US" altLang="vi-VN" sz="2800" b="1" dirty="0" smtClean="0">
                <a:solidFill>
                  <a:srgbClr val="333333"/>
                </a:solidFill>
                <a:effectLst/>
                <a:latin typeface="Times New Roman" panose="02020603050405020304" charset="0"/>
                <a:cs typeface="Times New Roman" panose="02020603050405020304" charset="0"/>
                <a:sym typeface="+mn-ea"/>
              </a:rPr>
              <a:t> Án phong lưu </a:t>
            </a:r>
            <a:r>
              <a:rPr lang="vi-VN" sz="2800" b="1" dirty="0" smtClean="0">
                <a:solidFill>
                  <a:srgbClr val="333333"/>
                </a:solidFill>
                <a:effectLst/>
                <a:latin typeface="Times New Roman" panose="02020603050405020304" charset="0"/>
                <a:cs typeface="Times New Roman" panose="02020603050405020304" charset="0"/>
                <a:sym typeface="+mn-ea"/>
              </a:rPr>
              <a:t>: </a:t>
            </a:r>
            <a:r>
              <a:rPr lang="en-US" altLang="vi-VN" sz="2800" b="1" dirty="0" smtClean="0">
                <a:solidFill>
                  <a:srgbClr val="333333"/>
                </a:solidFill>
                <a:effectLst/>
                <a:latin typeface="Times New Roman" panose="02020603050405020304" charset="0"/>
                <a:cs typeface="Times New Roman" panose="02020603050405020304" charset="0"/>
                <a:sym typeface="+mn-ea"/>
              </a:rPr>
              <a:t>xem phong lưu tài sắc là cái tội, luôn bị vùi dập và đố kị</a:t>
            </a:r>
            <a:r>
              <a:rPr lang="vi-VN" sz="2800" b="1" dirty="0" smtClean="0">
                <a:solidFill>
                  <a:srgbClr val="333333"/>
                </a:solidFill>
                <a:effectLst/>
                <a:latin typeface="Times New Roman" panose="02020603050405020304" charset="0"/>
                <a:cs typeface="Times New Roman" panose="02020603050405020304" charset="0"/>
                <a:sym typeface="+mn-ea"/>
              </a:rPr>
              <a:t> </a:t>
            </a:r>
            <a:r>
              <a:rPr lang="vi-VN" sz="2800" b="1" dirty="0" smtClean="0">
                <a:solidFill>
                  <a:srgbClr val="333333"/>
                </a:solidFill>
                <a:effectLst/>
                <a:latin typeface="+mj-lt"/>
                <a:sym typeface="+mn-ea"/>
              </a:rPr>
              <a:t>→ Số phận cay đắng của những con người tài hoa trong xã hội xưa </a:t>
            </a:r>
            <a:endParaRPr lang="vi-VN" sz="2800" b="1" dirty="0" smtClean="0">
              <a:solidFill>
                <a:srgbClr val="333333"/>
              </a:solidFill>
              <a:effectLst/>
              <a:latin typeface="+mj-lt"/>
              <a:sym typeface="+mn-ea"/>
            </a:endParaRPr>
          </a:p>
        </p:txBody>
      </p:sp>
      <p:sp>
        <p:nvSpPr>
          <p:cNvPr id="392" name="Google Shape;392;p25"/>
          <p:cNvSpPr/>
          <p:nvPr/>
        </p:nvSpPr>
        <p:spPr>
          <a:xfrm>
            <a:off x="1796114" y="1344767"/>
            <a:ext cx="10163926" cy="3861600"/>
          </a:xfrm>
          <a:prstGeom prst="cloudCallout">
            <a:avLst>
              <a:gd name="adj1" fmla="val -20833"/>
              <a:gd name="adj2" fmla="val 625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Times New Roman" panose="02020603050405020304"/>
                <a:ea typeface="Times New Roman" panose="02020603050405020304"/>
                <a:cs typeface="Times New Roman" panose="02020603050405020304"/>
                <a:sym typeface="Times New Roman" panose="02020603050405020304"/>
              </a:rPr>
              <a:t>- Qua ý thơ “ta tự coi mình cùng hội cùng thuyền với những kẻ mắc nỗi oan lạ lùng vì nết phong nhã”, em hiểu gì về tấm lòng của Nguyễn Du?</a:t>
            </a:r>
            <a:endParaRPr sz="2800" b="1">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Effect transition="in" filter="fade">
                                      <p:cBhvr>
                                        <p:cTn id="12" dur="500"/>
                                        <p:tgtEl>
                                          <p:spTgt spid="39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6"/>
                                        </p:tgtEl>
                                        <p:attrNameLst>
                                          <p:attrName>style.visibility</p:attrName>
                                        </p:attrNameLst>
                                      </p:cBhvr>
                                      <p:to>
                                        <p:strVal val="visible"/>
                                      </p:to>
                                    </p:set>
                                    <p:animEffect transition="in" filter="fade">
                                      <p:cBhvr>
                                        <p:cTn id="21" dur="1000"/>
                                        <p:tgtEl>
                                          <p:spTgt spid="39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8"/>
                                        </p:tgtEl>
                                        <p:attrNameLst>
                                          <p:attrName>style.visibility</p:attrName>
                                        </p:attrNameLst>
                                      </p:cBhvr>
                                      <p:to>
                                        <p:strVal val="visible"/>
                                      </p:to>
                                    </p:set>
                                    <p:animEffect transition="in" filter="fade">
                                      <p:cBhvr>
                                        <p:cTn id="26" dur="500"/>
                                        <p:tgtEl>
                                          <p:spTgt spid="39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2"/>
                                        </p:tgtEl>
                                        <p:attrNameLst>
                                          <p:attrName>style.visibility</p:attrName>
                                        </p:attrNameLst>
                                      </p:cBhvr>
                                      <p:to>
                                        <p:strVal val="visible"/>
                                      </p:to>
                                    </p:set>
                                    <p:animEffect transition="in" filter="fade">
                                      <p:cBhvr>
                                        <p:cTn id="35" dur="500"/>
                                        <p:tgtEl>
                                          <p:spTgt spid="39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392"/>
                                        </p:tgtEl>
                                      </p:cBhvr>
                                    </p:animEffect>
                                    <p:set>
                                      <p:cBhvr>
                                        <p:cTn id="40" dur="1" fill="hold">
                                          <p:stCondLst>
                                            <p:cond delay="2000"/>
                                          </p:stCondLst>
                                        </p:cTn>
                                        <p:tgtEl>
                                          <p:spTgt spid="39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0"/>
                                        </p:tgtEl>
                                        <p:attrNameLst>
                                          <p:attrName>style.visibility</p:attrName>
                                        </p:attrNameLst>
                                      </p:cBhvr>
                                      <p:to>
                                        <p:strVal val="visible"/>
                                      </p:to>
                                    </p:set>
                                    <p:animEffect transition="in" filter="fade">
                                      <p:cBhvr>
                                        <p:cTn id="45" dur="500"/>
                                        <p:tgtEl>
                                          <p:spTgt spid="40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99"/>
                                        </p:tgtEl>
                                        <p:attrNameLst>
                                          <p:attrName>style.visibility</p:attrName>
                                        </p:attrNameLst>
                                      </p:cBhvr>
                                      <p:to>
                                        <p:strVal val="visible"/>
                                      </p:to>
                                    </p:set>
                                    <p:animEffect transition="in" filter="fade">
                                      <p:cBhvr>
                                        <p:cTn id="50" dur="500"/>
                                        <p:tgtEl>
                                          <p:spTgt spid="3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6" descr="hua004"/>
          <p:cNvPicPr preferRelativeResize="0"/>
          <p:nvPr/>
        </p:nvPicPr>
        <p:blipFill rotWithShape="1">
          <a:blip r:embed="rId1"/>
          <a:srcRect/>
          <a:stretch>
            <a:fillRect/>
          </a:stretch>
        </p:blipFill>
        <p:spPr>
          <a:xfrm>
            <a:off x="84160" y="0"/>
            <a:ext cx="12023678" cy="6858000"/>
          </a:xfrm>
          <a:prstGeom prst="rect">
            <a:avLst/>
          </a:prstGeom>
          <a:noFill/>
          <a:ln>
            <a:noFill/>
          </a:ln>
        </p:spPr>
      </p:pic>
      <p:sp>
        <p:nvSpPr>
          <p:cNvPr id="408" name="Google Shape;408;p26"/>
          <p:cNvSpPr txBox="1"/>
          <p:nvPr/>
        </p:nvSpPr>
        <p:spPr>
          <a:xfrm>
            <a:off x="3561779" y="247317"/>
            <a:ext cx="556770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Mạch</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xúc</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6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thơ</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đầu</a:t>
            </a:r>
            <a:endParaRPr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09" name="Google Shape;409;p26"/>
          <p:cNvSpPr txBox="1"/>
          <p:nvPr/>
        </p:nvSpPr>
        <p:spPr>
          <a:xfrm>
            <a:off x="1389164" y="1143344"/>
            <a:ext cx="870061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2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Thảng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thốt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nuối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trước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thay</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cuộc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10" name="Google Shape;410;p26"/>
          <p:cNvSpPr txBox="1"/>
          <p:nvPr/>
        </p:nvSpPr>
        <p:spPr>
          <a:xfrm>
            <a:off x="1389164" y="2621500"/>
            <a:ext cx="948017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2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thực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kiếp</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sắc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11" name="Google Shape;411;p26"/>
          <p:cNvSpPr txBox="1"/>
          <p:nvPr/>
        </p:nvSpPr>
        <p:spPr>
          <a:xfrm>
            <a:off x="1389164" y="3988082"/>
            <a:ext cx="951640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2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luận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Uất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ức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bất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lực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trước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luật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ngã</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khó</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lí</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hồng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mệnh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12" name="Google Shape;412;p26"/>
          <p:cNvSpPr/>
          <p:nvPr/>
        </p:nvSpPr>
        <p:spPr>
          <a:xfrm>
            <a:off x="5217458" y="1954601"/>
            <a:ext cx="591670" cy="666899"/>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13" name="Google Shape;413;p26"/>
          <p:cNvSpPr/>
          <p:nvPr/>
        </p:nvSpPr>
        <p:spPr>
          <a:xfrm>
            <a:off x="5217458" y="3375890"/>
            <a:ext cx="699247" cy="554665"/>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 name="Google Shape;334;p19"/>
          <p:cNvSpPr/>
          <p:nvPr/>
        </p:nvSpPr>
        <p:spPr>
          <a:xfrm>
            <a:off x="572668" y="5138057"/>
            <a:ext cx="378823" cy="819987"/>
          </a:xfrm>
          <a:prstGeom prst="curvedRightArrow">
            <a:avLst>
              <a:gd name="adj1" fmla="val 50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 name="Google Shape;411;p26"/>
          <p:cNvSpPr txBox="1"/>
          <p:nvPr/>
        </p:nvSpPr>
        <p:spPr>
          <a:xfrm>
            <a:off x="1337798" y="5481010"/>
            <a:ext cx="9516402"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Đó</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là</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quy</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luật</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vận</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động</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tâm</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lí</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tự</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nhiên</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cho</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thấy</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sự</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đồng</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cảm</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đến</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mức</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tri </a:t>
            </a:r>
            <a:r>
              <a:rPr lang="en-US" sz="32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âm</a:t>
            </a:r>
            <a:r>
              <a:rPr lang="en-US"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a:t>
            </a:r>
            <a:endParaRPr sz="32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9"/>
                                        </p:tgtEl>
                                        <p:attrNameLst>
                                          <p:attrName>style.visibility</p:attrName>
                                        </p:attrNameLst>
                                      </p:cBhvr>
                                      <p:to>
                                        <p:strVal val="visible"/>
                                      </p:to>
                                    </p:set>
                                    <p:animEffect transition="in" filter="fade">
                                      <p:cBhvr>
                                        <p:cTn id="11" dur="500"/>
                                        <p:tgtEl>
                                          <p:spTgt spid="4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2"/>
                                        </p:tgtEl>
                                        <p:attrNameLst>
                                          <p:attrName>style.visibility</p:attrName>
                                        </p:attrNameLst>
                                      </p:cBhvr>
                                      <p:to>
                                        <p:strVal val="visible"/>
                                      </p:to>
                                    </p:set>
                                    <p:animEffect transition="in" filter="fade">
                                      <p:cBhvr>
                                        <p:cTn id="16" dur="500"/>
                                        <p:tgtEl>
                                          <p:spTgt spid="4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
                                        </p:tgtEl>
                                        <p:attrNameLst>
                                          <p:attrName>style.visibility</p:attrName>
                                        </p:attrNameLst>
                                      </p:cBhvr>
                                      <p:to>
                                        <p:strVal val="visible"/>
                                      </p:to>
                                    </p:set>
                                    <p:animEffect transition="in" filter="fade">
                                      <p:cBhvr>
                                        <p:cTn id="21" dur="500"/>
                                        <p:tgtEl>
                                          <p:spTgt spid="4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3"/>
                                        </p:tgtEl>
                                        <p:attrNameLst>
                                          <p:attrName>style.visibility</p:attrName>
                                        </p:attrNameLst>
                                      </p:cBhvr>
                                      <p:to>
                                        <p:strVal val="visible"/>
                                      </p:to>
                                    </p:set>
                                    <p:animEffect transition="in" filter="fade">
                                      <p:cBhvr>
                                        <p:cTn id="26" dur="500"/>
                                        <p:tgtEl>
                                          <p:spTgt spid="4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1"/>
                                        </p:tgtEl>
                                        <p:attrNameLst>
                                          <p:attrName>style.visibility</p:attrName>
                                        </p:attrNameLst>
                                      </p:cBhvr>
                                      <p:to>
                                        <p:strVal val="visible"/>
                                      </p:to>
                                    </p:set>
                                    <p:animEffect transition="in" filter="fade">
                                      <p:cBhvr>
                                        <p:cTn id="31" dur="500"/>
                                        <p:tgtEl>
                                          <p:spTgt spid="4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5" descr="hua004"/>
          <p:cNvPicPr preferRelativeResize="0"/>
          <p:nvPr/>
        </p:nvPicPr>
        <p:blipFill rotWithShape="1">
          <a:blip r:embed="rId1"/>
          <a:srcRect r="34348" b="4205"/>
          <a:stretch>
            <a:fillRect/>
          </a:stretch>
        </p:blipFill>
        <p:spPr>
          <a:xfrm>
            <a:off x="0" y="-9816"/>
            <a:ext cx="12192000" cy="6993711"/>
          </a:xfrm>
          <a:prstGeom prst="rect">
            <a:avLst/>
          </a:prstGeom>
          <a:noFill/>
          <a:ln>
            <a:noFill/>
          </a:ln>
        </p:spPr>
      </p:pic>
      <p:sp>
        <p:nvSpPr>
          <p:cNvPr id="389" name="Google Shape;389;p25"/>
          <p:cNvSpPr txBox="1"/>
          <p:nvPr/>
        </p:nvSpPr>
        <p:spPr>
          <a:xfrm>
            <a:off x="191910" y="101599"/>
            <a:ext cx="73829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II. ĐỌC – HIỂU VĂN BẢN</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0" name="Google Shape;390;p25"/>
          <p:cNvSpPr txBox="1"/>
          <p:nvPr/>
        </p:nvSpPr>
        <p:spPr>
          <a:xfrm>
            <a:off x="428976" y="496708"/>
            <a:ext cx="634735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4. Hai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câu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kết</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Tâm</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trạng</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nhà</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a:t>
            </a:r>
            <a:r>
              <a:rPr lang="vi-VN"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ơ</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1" name="Google Shape;391;p25"/>
          <p:cNvSpPr txBox="1"/>
          <p:nvPr/>
        </p:nvSpPr>
        <p:spPr>
          <a:xfrm>
            <a:off x="1873956" y="5531556"/>
            <a:ext cx="31947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4" name="Google Shape;394;p25"/>
          <p:cNvSpPr txBox="1"/>
          <p:nvPr/>
        </p:nvSpPr>
        <p:spPr>
          <a:xfrm>
            <a:off x="739587" y="1102659"/>
            <a:ext cx="1036573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Ba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trăm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năm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lẻ</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ước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lệ</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chỉ</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lai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xôi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mai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sau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6" name="Google Shape;396;p25"/>
          <p:cNvSpPr txBox="1"/>
          <p:nvPr/>
        </p:nvSpPr>
        <p:spPr>
          <a:xfrm>
            <a:off x="739587" y="1763450"/>
            <a:ext cx="7633115"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Khóc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thấu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hiểu</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7" name="Google Shape;397;p25"/>
          <p:cNvSpPr txBox="1"/>
          <p:nvPr/>
        </p:nvSpPr>
        <p:spPr>
          <a:xfrm>
            <a:off x="428976" y="2644780"/>
            <a:ext cx="10669052"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Nghĩ</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Nguyễn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Du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nghĩ</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ông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lo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lắng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băn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khoăn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ai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mai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hậu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ông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đã</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khóc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Thanh.</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8" name="Google Shape;398;p25"/>
          <p:cNvSpPr/>
          <p:nvPr/>
        </p:nvSpPr>
        <p:spPr>
          <a:xfrm rot="10800000" flipH="1">
            <a:off x="428976" y="2823992"/>
            <a:ext cx="549025" cy="237492"/>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99" name="Google Shape;399;p25"/>
          <p:cNvSpPr txBox="1"/>
          <p:nvPr/>
        </p:nvSpPr>
        <p:spPr>
          <a:xfrm>
            <a:off x="1158760" y="4430698"/>
            <a:ext cx="994656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Lòng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khát</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khao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thông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hậu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00" name="Google Shape;400;p25"/>
          <p:cNvSpPr/>
          <p:nvPr/>
        </p:nvSpPr>
        <p:spPr>
          <a:xfrm>
            <a:off x="414325" y="4614149"/>
            <a:ext cx="672353" cy="293582"/>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5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6"/>
                                        </p:tgtEl>
                                        <p:attrNameLst>
                                          <p:attrName>style.visibility</p:attrName>
                                        </p:attrNameLst>
                                      </p:cBhvr>
                                      <p:to>
                                        <p:strVal val="visible"/>
                                      </p:to>
                                    </p:set>
                                    <p:animEffect transition="in" filter="fade">
                                      <p:cBhvr>
                                        <p:cTn id="12" dur="1000"/>
                                        <p:tgtEl>
                                          <p:spTgt spid="3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8"/>
                                        </p:tgtEl>
                                        <p:attrNameLst>
                                          <p:attrName>style.visibility</p:attrName>
                                        </p:attrNameLst>
                                      </p:cBhvr>
                                      <p:to>
                                        <p:strVal val="visible"/>
                                      </p:to>
                                    </p:set>
                                    <p:animEffect transition="in" filter="fade">
                                      <p:cBhvr>
                                        <p:cTn id="17" dur="500"/>
                                        <p:tgtEl>
                                          <p:spTgt spid="39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9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0"/>
                                        </p:tgtEl>
                                        <p:attrNameLst>
                                          <p:attrName>style.visibility</p:attrName>
                                        </p:attrNameLst>
                                      </p:cBhvr>
                                      <p:to>
                                        <p:strVal val="visible"/>
                                      </p:to>
                                    </p:set>
                                    <p:animEffect transition="in" filter="fade">
                                      <p:cBhvr>
                                        <p:cTn id="26" dur="500"/>
                                        <p:tgtEl>
                                          <p:spTgt spid="40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9"/>
                                        </p:tgtEl>
                                        <p:attrNameLst>
                                          <p:attrName>style.visibility</p:attrName>
                                        </p:attrNameLst>
                                      </p:cBhvr>
                                      <p:to>
                                        <p:strVal val="visible"/>
                                      </p:to>
                                    </p:set>
                                    <p:animEffect transition="in" filter="fade">
                                      <p:cBhvr>
                                        <p:cTn id="31"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27" descr="hua004"/>
          <p:cNvPicPr preferRelativeResize="0"/>
          <p:nvPr/>
        </p:nvPicPr>
        <p:blipFill rotWithShape="1">
          <a:blip r:embed="rId1"/>
          <a:srcRect/>
          <a:stretch>
            <a:fillRect/>
          </a:stretch>
        </p:blipFill>
        <p:spPr>
          <a:xfrm>
            <a:off x="0" y="0"/>
            <a:ext cx="14665317" cy="6858000"/>
          </a:xfrm>
          <a:prstGeom prst="rect">
            <a:avLst/>
          </a:prstGeom>
          <a:noFill/>
          <a:ln>
            <a:noFill/>
          </a:ln>
        </p:spPr>
      </p:pic>
      <p:sp>
        <p:nvSpPr>
          <p:cNvPr id="419" name="Google Shape;419;p27"/>
          <p:cNvSpPr txBox="1"/>
          <p:nvPr/>
        </p:nvSpPr>
        <p:spPr>
          <a:xfrm>
            <a:off x="191911" y="101599"/>
            <a:ext cx="88806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LUYỆN TẬP</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20" name="Google Shape;420;p27"/>
          <p:cNvSpPr txBox="1"/>
          <p:nvPr/>
        </p:nvSpPr>
        <p:spPr>
          <a:xfrm>
            <a:off x="699248" y="887506"/>
            <a:ext cx="1116105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Câu 1: Miêu tả cảnh Tây Hồ từ đẹp hóa gò hoang, Nguyễn Du muốn nói lên điều gì?</a:t>
            </a:r>
            <a:endPar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21" name="Google Shape;421;p27"/>
          <p:cNvSpPr txBox="1"/>
          <p:nvPr/>
        </p:nvSpPr>
        <p:spPr>
          <a:xfrm>
            <a:off x="699248" y="2285997"/>
            <a:ext cx="100123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B. Sự thay đổi của thời gian</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22" name="Google Shape;422;p27"/>
          <p:cNvSpPr txBox="1"/>
          <p:nvPr/>
        </p:nvSpPr>
        <p:spPr>
          <a:xfrm>
            <a:off x="712695" y="3004951"/>
            <a:ext cx="6521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C. Sự biến thiên của cuộc đời </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23" name="Google Shape;423;p27"/>
          <p:cNvSpPr txBox="1"/>
          <p:nvPr/>
        </p:nvSpPr>
        <p:spPr>
          <a:xfrm>
            <a:off x="699248" y="1573310"/>
            <a:ext cx="59523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A. Cái đẹp bị tàn phá</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24" name="Google Shape;424;p27"/>
          <p:cNvSpPr txBox="1"/>
          <p:nvPr/>
        </p:nvSpPr>
        <p:spPr>
          <a:xfrm>
            <a:off x="753036" y="3792071"/>
            <a:ext cx="4235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D. Cả 3 phương án trên</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35" name="Google Shape;435;p28"/>
          <p:cNvSpPr txBox="1"/>
          <p:nvPr/>
        </p:nvSpPr>
        <p:spPr>
          <a:xfrm>
            <a:off x="745005" y="3791436"/>
            <a:ext cx="4235823" cy="461665"/>
          </a:xfrm>
          <a:prstGeom prst="rect">
            <a:avLst/>
          </a:prstGeom>
          <a:noFill/>
          <a:ln>
            <a:noFill/>
          </a:ln>
        </p:spPr>
        <p:txBody>
          <a:bodyPr spcFirstLastPara="1" wrap="square" lIns="91425" tIns="45700" rIns="91425" bIns="45700" anchor="t" anchorCtr="0">
            <a:spAutoFit/>
          </a:bodyPr>
          <a:p>
            <a:pPr marL="0" marR="0" lvl="0" indent="0" algn="l" rtl="0">
              <a:spcBef>
                <a:spcPts val="0"/>
              </a:spcBef>
              <a:spcAft>
                <a:spcPts val="0"/>
              </a:spcAft>
              <a:buNone/>
            </a:pPr>
            <a:r>
              <a:rPr lang="en-US" sz="2400" b="1" i="1">
                <a:solidFill>
                  <a:srgbClr val="C00000"/>
                </a:solidFill>
                <a:latin typeface="Times New Roman" panose="02020603050405020304"/>
                <a:ea typeface="Times New Roman" panose="02020603050405020304"/>
                <a:cs typeface="Times New Roman" panose="02020603050405020304"/>
                <a:sym typeface="Times New Roman" panose="02020603050405020304"/>
              </a:rPr>
              <a:t>D. Cả 3 phương án trên</a:t>
            </a:r>
            <a:endParaRPr sz="2400" b="1" i="1">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3"/>
                                        </p:tgtEl>
                                        <p:attrNameLst>
                                          <p:attrName>style.visibility</p:attrName>
                                        </p:attrNameLst>
                                      </p:cBhvr>
                                      <p:to>
                                        <p:strVal val="visible"/>
                                      </p:to>
                                    </p:set>
                                    <p:animEffect transition="in" filter="fade">
                                      <p:cBhvr>
                                        <p:cTn id="11" dur="500"/>
                                        <p:tgtEl>
                                          <p:spTgt spid="4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1"/>
                                        </p:tgtEl>
                                        <p:attrNameLst>
                                          <p:attrName>style.visibility</p:attrName>
                                        </p:attrNameLst>
                                      </p:cBhvr>
                                      <p:to>
                                        <p:strVal val="visible"/>
                                      </p:to>
                                    </p:set>
                                    <p:animEffect transition="in" filter="fade">
                                      <p:cBhvr>
                                        <p:cTn id="16" dur="500"/>
                                        <p:tgtEl>
                                          <p:spTgt spid="4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4"/>
                                        </p:tgtEl>
                                        <p:attrNameLst>
                                          <p:attrName>style.visibility</p:attrName>
                                        </p:attrNameLst>
                                      </p:cBhvr>
                                      <p:to>
                                        <p:strVal val="visible"/>
                                      </p:to>
                                    </p:set>
                                    <p:animEffect transition="in" filter="fade">
                                      <p:cBhvr>
                                        <p:cTn id="25" dur="500"/>
                                        <p:tgtEl>
                                          <p:spTgt spid="42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35"/>
                                        </p:tgtEl>
                                        <p:attrNameLst>
                                          <p:attrName>style.visibility</p:attrName>
                                        </p:attrNameLst>
                                      </p:cBhvr>
                                      <p:to>
                                        <p:strVal val="visible"/>
                                      </p:to>
                                    </p:set>
                                    <p:animEffect transition="in" filter="box(in)">
                                      <p:cBhvr>
                                        <p:cTn id="30" dur="2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P spid="43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103" name="Google Shape;103;p3"/>
          <p:cNvGraphicFramePr/>
          <p:nvPr/>
        </p:nvGraphicFramePr>
        <p:xfrm>
          <a:off x="2255130" y="1109809"/>
          <a:ext cx="8128000" cy="4032300"/>
        </p:xfrm>
        <a:graphic>
          <a:graphicData uri="http://schemas.openxmlformats.org/drawingml/2006/table">
            <a:tbl>
              <a:tblPr firstRow="1" bandRow="1">
                <a:noFill/>
                <a:tableStyleId>{EF4EAC30-D49F-4159-9684-FF7E44A04E7B}</a:tableStyleId>
              </a:tblPr>
              <a:tblGrid>
                <a:gridCol w="406400"/>
                <a:gridCol w="406400"/>
                <a:gridCol w="406400"/>
                <a:gridCol w="406400"/>
                <a:gridCol w="406400"/>
                <a:gridCol w="406400"/>
                <a:gridCol w="406400"/>
                <a:gridCol w="406400"/>
                <a:gridCol w="406400"/>
                <a:gridCol w="406400"/>
                <a:gridCol w="404200"/>
                <a:gridCol w="408600"/>
                <a:gridCol w="406400"/>
                <a:gridCol w="406400"/>
                <a:gridCol w="406400"/>
                <a:gridCol w="406400"/>
                <a:gridCol w="406400"/>
                <a:gridCol w="406400"/>
                <a:gridCol w="406400"/>
                <a:gridCol w="406400"/>
              </a:tblGrid>
              <a:tr h="4980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r h="504900">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chemeClr val="lt1"/>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24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r>
            </a:tbl>
          </a:graphicData>
        </a:graphic>
      </p:graphicFrame>
      <p:sp>
        <p:nvSpPr>
          <p:cNvPr id="104" name="Google Shape;104;p3"/>
          <p:cNvSpPr/>
          <p:nvPr/>
        </p:nvSpPr>
        <p:spPr>
          <a:xfrm>
            <a:off x="455389" y="1110605"/>
            <a:ext cx="503237"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1</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3"/>
          <p:cNvSpPr/>
          <p:nvPr/>
        </p:nvSpPr>
        <p:spPr>
          <a:xfrm>
            <a:off x="456975" y="1615430"/>
            <a:ext cx="503238"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2</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3"/>
          <p:cNvSpPr/>
          <p:nvPr/>
        </p:nvSpPr>
        <p:spPr>
          <a:xfrm>
            <a:off x="455389" y="2117875"/>
            <a:ext cx="503237"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3</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3"/>
          <p:cNvSpPr/>
          <p:nvPr/>
        </p:nvSpPr>
        <p:spPr>
          <a:xfrm>
            <a:off x="456975" y="3125936"/>
            <a:ext cx="503238"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5</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3"/>
          <p:cNvSpPr/>
          <p:nvPr/>
        </p:nvSpPr>
        <p:spPr>
          <a:xfrm>
            <a:off x="456975" y="3629175"/>
            <a:ext cx="503238"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6</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3"/>
          <p:cNvSpPr/>
          <p:nvPr/>
        </p:nvSpPr>
        <p:spPr>
          <a:xfrm>
            <a:off x="456975" y="4134000"/>
            <a:ext cx="503238"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7</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3"/>
          <p:cNvSpPr/>
          <p:nvPr/>
        </p:nvSpPr>
        <p:spPr>
          <a:xfrm>
            <a:off x="455388" y="2621110"/>
            <a:ext cx="503238"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4</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3"/>
          <p:cNvSpPr/>
          <p:nvPr/>
        </p:nvSpPr>
        <p:spPr>
          <a:xfrm>
            <a:off x="10787321" y="1103644"/>
            <a:ext cx="1179392"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7 CHỮ	</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2" name="Google Shape;112;p3"/>
          <p:cNvSpPr/>
          <p:nvPr/>
        </p:nvSpPr>
        <p:spPr>
          <a:xfrm>
            <a:off x="10783350" y="2117873"/>
            <a:ext cx="1183362"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5 CHỮ</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3" name="Google Shape;113;p3"/>
          <p:cNvSpPr/>
          <p:nvPr/>
        </p:nvSpPr>
        <p:spPr>
          <a:xfrm>
            <a:off x="10783350" y="3125934"/>
            <a:ext cx="1183362"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9 CHỮ</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4" name="Google Shape;114;p3"/>
          <p:cNvSpPr/>
          <p:nvPr/>
        </p:nvSpPr>
        <p:spPr>
          <a:xfrm>
            <a:off x="10783350" y="3629173"/>
            <a:ext cx="1183362"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6 CHỮ</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5" name="Google Shape;115;p3"/>
          <p:cNvSpPr/>
          <p:nvPr/>
        </p:nvSpPr>
        <p:spPr>
          <a:xfrm>
            <a:off x="10783350" y="4133998"/>
            <a:ext cx="1183362"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9 CHỮ</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6" name="Google Shape;116;p3"/>
          <p:cNvSpPr/>
          <p:nvPr/>
        </p:nvSpPr>
        <p:spPr>
          <a:xfrm>
            <a:off x="10787321" y="2621108"/>
            <a:ext cx="1179391"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2 KÍ TỰ</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7" name="Google Shape;117;p3"/>
          <p:cNvSpPr/>
          <p:nvPr/>
        </p:nvSpPr>
        <p:spPr>
          <a:xfrm>
            <a:off x="10783349" y="1607675"/>
            <a:ext cx="1183363" cy="503238"/>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10 CHỮ</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18" name="Google Shape;118;p3"/>
          <p:cNvSpPr/>
          <p:nvPr/>
        </p:nvSpPr>
        <p:spPr>
          <a:xfrm>
            <a:off x="516356" y="5284112"/>
            <a:ext cx="10529197" cy="1152247"/>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1. Hai nội dung lớn xuyên suốt trong quá trình hình thành và phát</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triển của VHVN là yêu nước và nội dung nào?</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9" name="Google Shape;119;p3"/>
          <p:cNvSpPr/>
          <p:nvPr/>
        </p:nvSpPr>
        <p:spPr>
          <a:xfrm>
            <a:off x="414168" y="5255696"/>
            <a:ext cx="10896532" cy="1303253"/>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2. Hai câu thơ sau đây nằm trong tác phẩm nào</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“Đau đớn thay phận đàn bà</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Lời rằng bạc mệnh cũng là lời chung”</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0" name="Google Shape;120;p3"/>
          <p:cNvSpPr/>
          <p:nvPr/>
        </p:nvSpPr>
        <p:spPr>
          <a:xfrm>
            <a:off x="414168" y="5385522"/>
            <a:ext cx="10896532" cy="1173427"/>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3. Đây là một trong những đối tượng được văn học trung đại Việt Nam đặc</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biệt quan tâm?</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1" name="Google Shape;121;p3"/>
          <p:cNvSpPr/>
          <p:nvPr/>
        </p:nvSpPr>
        <p:spPr>
          <a:xfrm>
            <a:off x="452871" y="5373475"/>
            <a:ext cx="10857829" cy="1152247"/>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4. Đây là thế kỉ của những cuộc nội chiến phong kiến và khởi nghĩa nông</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2" name="Google Shape;122;p3"/>
          <p:cNvSpPr/>
          <p:nvPr/>
        </p:nvSpPr>
        <p:spPr>
          <a:xfrm>
            <a:off x="414168" y="5412012"/>
            <a:ext cx="10896532" cy="1152247"/>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5. Năm 1010, Lí Công Uẩn viết chiếu dời đô, chuyển kinh đô từ Hoa Lư về</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đâu?</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3" name="Google Shape;123;p3"/>
          <p:cNvSpPr/>
          <p:nvPr/>
        </p:nvSpPr>
        <p:spPr>
          <a:xfrm>
            <a:off x="452871" y="5406702"/>
            <a:ext cx="10857829" cy="1152247"/>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6. Loại văn tự ra đời vào thế kỉ XIII, được sáng tạo trên cơ sở chữ Hán?</a:t>
            </a:r>
            <a:endParaRPr sz="32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4" name="Google Shape;124;p3"/>
          <p:cNvSpPr/>
          <p:nvPr/>
        </p:nvSpPr>
        <p:spPr>
          <a:xfrm>
            <a:off x="414168" y="5430884"/>
            <a:ext cx="10896532" cy="1094838"/>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7. Đây là 1 thể thơ có nguồn gốc từ Trung Quốc được các tác giả văn học trung</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đại tiếp thu?</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25" name="Google Shape;125;p3" descr="tr"/>
          <p:cNvPicPr preferRelativeResize="0"/>
          <p:nvPr/>
        </p:nvPicPr>
        <p:blipFill rotWithShape="1">
          <a:blip r:embed="rId1"/>
          <a:srcRect/>
          <a:stretch>
            <a:fillRect/>
          </a:stretch>
        </p:blipFill>
        <p:spPr>
          <a:xfrm>
            <a:off x="1626799" y="109169"/>
            <a:ext cx="9144000" cy="861391"/>
          </a:xfrm>
          <a:prstGeom prst="rect">
            <a:avLst/>
          </a:prstGeom>
          <a:noFill/>
          <a:ln>
            <a:noFill/>
          </a:ln>
        </p:spPr>
      </p:pic>
      <p:sp>
        <p:nvSpPr>
          <p:cNvPr id="126" name="Google Shape;126;p3"/>
          <p:cNvSpPr txBox="1"/>
          <p:nvPr/>
        </p:nvSpPr>
        <p:spPr>
          <a:xfrm>
            <a:off x="2014330" y="278296"/>
            <a:ext cx="856197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Ô CHỮ BÍ MẬT</a:t>
            </a:r>
            <a:endParaRPr lang="en-US" sz="3600" b="0"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7" name="Google Shape;127;p3"/>
          <p:cNvSpPr/>
          <p:nvPr/>
        </p:nvSpPr>
        <p:spPr>
          <a:xfrm>
            <a:off x="10785335" y="4658285"/>
            <a:ext cx="1183362"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rPr>
              <a:t>6 CHỮ</a:t>
            </a:r>
            <a:endParaRPr lang="en-US" sz="2000" b="1" i="0" u="none" strike="noStrike" cap="none">
              <a:solidFill>
                <a:srgbClr val="FF0000"/>
              </a:solidFill>
              <a:latin typeface="Times New Roman" panose="02020603050405020304" charset="0"/>
              <a:ea typeface="Calibri" panose="020F0502020204030204"/>
              <a:cs typeface="Times New Roman" panose="02020603050405020304" charset="0"/>
              <a:sym typeface="Calibri" panose="020F0502020204030204"/>
            </a:endParaRPr>
          </a:p>
        </p:txBody>
      </p:sp>
      <p:sp>
        <p:nvSpPr>
          <p:cNvPr id="128" name="Google Shape;128;p3"/>
          <p:cNvSpPr/>
          <p:nvPr/>
        </p:nvSpPr>
        <p:spPr>
          <a:xfrm>
            <a:off x="455388" y="4636442"/>
            <a:ext cx="503238" cy="503237"/>
          </a:xfrm>
          <a:prstGeom prst="rect">
            <a:avLst/>
          </a:prstGeom>
          <a:solidFill>
            <a:srgbClr val="66FF99"/>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rPr>
              <a:t>8</a:t>
            </a:r>
            <a:endParaRPr lang="en-US" sz="2800" b="1" i="0"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3"/>
          <p:cNvSpPr/>
          <p:nvPr/>
        </p:nvSpPr>
        <p:spPr>
          <a:xfrm>
            <a:off x="414168" y="5373475"/>
            <a:ext cx="11048932" cy="1304647"/>
          </a:xfrm>
          <a:prstGeom prst="roundRect">
            <a:avLst>
              <a:gd name="adj" fmla="val 16667"/>
            </a:avLst>
          </a:prstGeom>
          <a:gradFill>
            <a:gsLst>
              <a:gs pos="0">
                <a:srgbClr val="FF99FF"/>
              </a:gs>
              <a:gs pos="50000">
                <a:schemeClr val="lt1"/>
              </a:gs>
              <a:gs pos="100000">
                <a:srgbClr val="FF99FF"/>
              </a:gs>
            </a:gsLst>
            <a:lin ang="5400000" scaled="0"/>
          </a:gradFill>
          <a:ln w="28575" cap="flat" cmpd="sng">
            <a:solidFill>
              <a:schemeClr val="dk1"/>
            </a:solidFill>
            <a:prstDash val="dot"/>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8. “Bao giờ Hồng Lĩnh hết cây,</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Sông Lam hết nước thì đó với đây mới hết tình.”</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Những địa danh trong câu ví dặm trên thuộc tình nào của nước ta?</a:t>
            </a:r>
            <a:endPar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130" name="Google Shape;130;p3"/>
          <p:cNvGraphicFramePr/>
          <p:nvPr/>
        </p:nvGraphicFramePr>
        <p:xfrm>
          <a:off x="5099929" y="1114148"/>
          <a:ext cx="2844800" cy="498000"/>
        </p:xfrm>
        <a:graphic>
          <a:graphicData uri="http://schemas.openxmlformats.org/drawingml/2006/table">
            <a:tbl>
              <a:tblPr firstRow="1" bandRow="1">
                <a:noFill/>
                <a:tableStyleId>{EF4EAC30-D49F-4159-9684-FF7E44A04E7B}</a:tableStyleId>
              </a:tblPr>
              <a:tblGrid>
                <a:gridCol w="406400"/>
                <a:gridCol w="406400"/>
                <a:gridCol w="406400"/>
                <a:gridCol w="404200"/>
                <a:gridCol w="408600"/>
                <a:gridCol w="406400"/>
                <a:gridCol w="406400"/>
              </a:tblGrid>
              <a:tr h="4980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Â</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Ạ</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O</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1" name="Google Shape;131;p3"/>
          <p:cNvGraphicFramePr/>
          <p:nvPr/>
        </p:nvGraphicFramePr>
        <p:xfrm>
          <a:off x="4685363" y="1606007"/>
          <a:ext cx="4064000" cy="504900"/>
        </p:xfrm>
        <a:graphic>
          <a:graphicData uri="http://schemas.openxmlformats.org/drawingml/2006/table">
            <a:tbl>
              <a:tblPr firstRow="1" bandRow="1">
                <a:noFill/>
                <a:tableStyleId>{EF4EAC30-D49F-4159-9684-FF7E44A04E7B}</a:tableStyleId>
              </a:tblPr>
              <a:tblGrid>
                <a:gridCol w="406400"/>
                <a:gridCol w="406400"/>
                <a:gridCol w="406400"/>
                <a:gridCol w="406400"/>
                <a:gridCol w="404200"/>
                <a:gridCol w="408600"/>
                <a:gridCol w="406400"/>
                <a:gridCol w="406400"/>
                <a:gridCol w="406400"/>
                <a:gridCol w="406400"/>
              </a:tblGrid>
              <a:tr h="5049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R</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U</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Y</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Ệ</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K</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I</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Ề</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U</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2" name="Google Shape;132;p3"/>
          <p:cNvGraphicFramePr/>
          <p:nvPr/>
        </p:nvGraphicFramePr>
        <p:xfrm>
          <a:off x="5511800" y="2117038"/>
          <a:ext cx="2032000" cy="504900"/>
        </p:xfrm>
        <a:graphic>
          <a:graphicData uri="http://schemas.openxmlformats.org/drawingml/2006/table">
            <a:tbl>
              <a:tblPr firstRow="1" bandRow="1">
                <a:noFill/>
                <a:tableStyleId>{EF4EAC30-D49F-4159-9684-FF7E44A04E7B}</a:tableStyleId>
              </a:tblPr>
              <a:tblGrid>
                <a:gridCol w="406400"/>
                <a:gridCol w="406400"/>
                <a:gridCol w="404200"/>
                <a:gridCol w="408600"/>
                <a:gridCol w="406400"/>
              </a:tblGrid>
              <a:tr h="5049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P</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Ụ</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Ữ</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3" name="Google Shape;133;p3"/>
          <p:cNvGraphicFramePr/>
          <p:nvPr/>
        </p:nvGraphicFramePr>
        <p:xfrm>
          <a:off x="5913834" y="2607111"/>
          <a:ext cx="810600" cy="504900"/>
        </p:xfrm>
        <a:graphic>
          <a:graphicData uri="http://schemas.openxmlformats.org/drawingml/2006/table">
            <a:tbl>
              <a:tblPr firstRow="1" bandRow="1">
                <a:noFill/>
                <a:tableStyleId>{EF4EAC30-D49F-4159-9684-FF7E44A04E7B}</a:tableStyleId>
              </a:tblPr>
              <a:tblGrid>
                <a:gridCol w="406400"/>
                <a:gridCol w="404200"/>
              </a:tblGrid>
              <a:tr h="504825">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1</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8</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4" name="Google Shape;134;p3"/>
          <p:cNvGraphicFramePr/>
          <p:nvPr/>
        </p:nvGraphicFramePr>
        <p:xfrm>
          <a:off x="4292600" y="3124266"/>
          <a:ext cx="3657600" cy="504900"/>
        </p:xfrm>
        <a:graphic>
          <a:graphicData uri="http://schemas.openxmlformats.org/drawingml/2006/table">
            <a:tbl>
              <a:tblPr firstRow="1" bandRow="1">
                <a:noFill/>
                <a:tableStyleId>{EF4EAC30-D49F-4159-9684-FF7E44A04E7B}</a:tableStyleId>
              </a:tblPr>
              <a:tblGrid>
                <a:gridCol w="406400"/>
                <a:gridCol w="406400"/>
                <a:gridCol w="406400"/>
                <a:gridCol w="406400"/>
                <a:gridCol w="406400"/>
                <a:gridCol w="404200"/>
                <a:gridCol w="408600"/>
                <a:gridCol w="406400"/>
                <a:gridCol w="406400"/>
              </a:tblGrid>
              <a:tr h="5049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Ă</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G</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L</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O</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G</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5" name="Google Shape;135;p3"/>
          <p:cNvGraphicFramePr/>
          <p:nvPr/>
        </p:nvGraphicFramePr>
        <p:xfrm>
          <a:off x="4685363" y="3627504"/>
          <a:ext cx="2438400" cy="504900"/>
        </p:xfrm>
        <a:graphic>
          <a:graphicData uri="http://schemas.openxmlformats.org/drawingml/2006/table">
            <a:tbl>
              <a:tblPr firstRow="1" bandRow="1">
                <a:noFill/>
                <a:tableStyleId>{EF4EAC30-D49F-4159-9684-FF7E44A04E7B}</a:tableStyleId>
              </a:tblPr>
              <a:tblGrid>
                <a:gridCol w="406400"/>
                <a:gridCol w="406400"/>
                <a:gridCol w="406400"/>
                <a:gridCol w="406400"/>
                <a:gridCol w="404200"/>
                <a:gridCol w="408600"/>
              </a:tblGrid>
              <a:tr h="5049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C</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Ữ</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Ô</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M</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6" name="Google Shape;136;p3"/>
          <p:cNvGraphicFramePr/>
          <p:nvPr/>
        </p:nvGraphicFramePr>
        <p:xfrm>
          <a:off x="5099929" y="4620802"/>
          <a:ext cx="2438400" cy="504900"/>
        </p:xfrm>
        <a:graphic>
          <a:graphicData uri="http://schemas.openxmlformats.org/drawingml/2006/table">
            <a:tbl>
              <a:tblPr firstRow="1" bandRow="1">
                <a:noFill/>
                <a:tableStyleId>{EF4EAC30-D49F-4159-9684-FF7E44A04E7B}</a:tableStyleId>
              </a:tblPr>
              <a:tblGrid>
                <a:gridCol w="406400"/>
                <a:gridCol w="406400"/>
                <a:gridCol w="406400"/>
                <a:gridCol w="404200"/>
                <a:gridCol w="408600"/>
                <a:gridCol w="406400"/>
              </a:tblGrid>
              <a:tr h="5049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À</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Ĩ</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graphicFrame>
        <p:nvGraphicFramePr>
          <p:cNvPr id="137" name="Google Shape;137;p3"/>
          <p:cNvGraphicFramePr/>
          <p:nvPr/>
        </p:nvGraphicFramePr>
        <p:xfrm>
          <a:off x="3880729" y="4115343"/>
          <a:ext cx="3657600" cy="504900"/>
        </p:xfrm>
        <a:graphic>
          <a:graphicData uri="http://schemas.openxmlformats.org/drawingml/2006/table">
            <a:tbl>
              <a:tblPr firstRow="1" bandRow="1">
                <a:noFill/>
                <a:tableStyleId>{EF4EAC30-D49F-4159-9684-FF7E44A04E7B}</a:tableStyleId>
              </a:tblPr>
              <a:tblGrid>
                <a:gridCol w="406400"/>
                <a:gridCol w="406400"/>
                <a:gridCol w="406400"/>
                <a:gridCol w="406400"/>
                <a:gridCol w="406400"/>
                <a:gridCol w="406400"/>
                <a:gridCol w="404200"/>
                <a:gridCol w="408600"/>
                <a:gridCol w="406400"/>
              </a:tblGrid>
              <a:tr h="504900">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Ư</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Ờ</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N</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G</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L</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U</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Ậ</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c>
                  <a:txBody>
                    <a:bodyPr/>
                    <a:lstStyle/>
                    <a:p>
                      <a:pPr marL="0" marR="0" lvl="0" indent="0" algn="ctr" rtl="0">
                        <a:spcBef>
                          <a:spcPts val="0"/>
                        </a:spcBef>
                        <a:spcAft>
                          <a:spcPts val="0"/>
                        </a:spcAft>
                        <a:buNone/>
                      </a:pPr>
                      <a:r>
                        <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a:t>
                      </a:r>
                      <a:endParaRPr lang="en-US" sz="2400" b="1"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solidFill>
                      <a:srgbClr val="FFFF00"/>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p:tgtEl>
                                          <p:spTgt spid="1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8"/>
                                        </p:tgtEl>
                                      </p:cBhvr>
                                    </p:animEffect>
                                    <p:set>
                                      <p:cBhvr>
                                        <p:cTn id="12" dur="1" fill="hold">
                                          <p:stCondLst>
                                            <p:cond delay="500"/>
                                          </p:stCondLst>
                                        </p:cTn>
                                        <p:tgtEl>
                                          <p:spTgt spid="1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500"/>
                                        <p:tgtEl>
                                          <p:spTgt spid="1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19"/>
                                        </p:tgtEl>
                                      </p:cBhvr>
                                    </p:animEffect>
                                    <p:set>
                                      <p:cBhvr>
                                        <p:cTn id="26" dur="1" fill="hold">
                                          <p:stCondLst>
                                            <p:cond delay="500"/>
                                          </p:stCondLst>
                                        </p:cTn>
                                        <p:tgtEl>
                                          <p:spTgt spid="1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500"/>
                                        <p:tgtEl>
                                          <p:spTgt spid="1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0"/>
                                        </p:tgtEl>
                                      </p:cBhvr>
                                    </p:animEffect>
                                    <p:set>
                                      <p:cBhvr>
                                        <p:cTn id="40" dur="1" fill="hold">
                                          <p:stCondLst>
                                            <p:cond delay="500"/>
                                          </p:stCondLst>
                                        </p:cTn>
                                        <p:tgtEl>
                                          <p:spTgt spid="1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1"/>
                                        </p:tgtEl>
                                        <p:attrNameLst>
                                          <p:attrName>style.visibility</p:attrName>
                                        </p:attrNameLst>
                                      </p:cBhvr>
                                      <p:to>
                                        <p:strVal val="visible"/>
                                      </p:to>
                                    </p:set>
                                    <p:animEffect transition="in" filter="fade">
                                      <p:cBhvr>
                                        <p:cTn id="49" dur="500"/>
                                        <p:tgtEl>
                                          <p:spTgt spid="1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21"/>
                                        </p:tgtEl>
                                      </p:cBhvr>
                                    </p:animEffect>
                                    <p:set>
                                      <p:cBhvr>
                                        <p:cTn id="54" dur="1" fill="hold">
                                          <p:stCondLst>
                                            <p:cond delay="500"/>
                                          </p:stCondLst>
                                        </p:cTn>
                                        <p:tgtEl>
                                          <p:spTgt spid="1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3"/>
                                        </p:tgtEl>
                                        <p:attrNameLst>
                                          <p:attrName>style.visibility</p:attrName>
                                        </p:attrNameLst>
                                      </p:cBhvr>
                                      <p:to>
                                        <p:strVal val="visible"/>
                                      </p:to>
                                    </p:set>
                                    <p:animEffect transition="in" filter="fade">
                                      <p:cBhvr>
                                        <p:cTn id="59" dur="500"/>
                                        <p:tgtEl>
                                          <p:spTgt spid="1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fade">
                                      <p:cBhvr>
                                        <p:cTn id="64" dur="500"/>
                                        <p:tgtEl>
                                          <p:spTgt spid="1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22"/>
                                        </p:tgtEl>
                                      </p:cBhvr>
                                    </p:animEffect>
                                    <p:set>
                                      <p:cBhvr>
                                        <p:cTn id="69" dur="1" fill="hold">
                                          <p:stCondLst>
                                            <p:cond delay="500"/>
                                          </p:stCondLst>
                                        </p:cTn>
                                        <p:tgtEl>
                                          <p:spTgt spid="1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3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24"/>
                                        </p:tgtEl>
                                        <p:attrNameLst>
                                          <p:attrName>style.visibility</p:attrName>
                                        </p:attrNameLst>
                                      </p:cBhvr>
                                      <p:to>
                                        <p:strVal val="visible"/>
                                      </p:to>
                                    </p:set>
                                    <p:animEffect transition="in" filter="fade">
                                      <p:cBhvr>
                                        <p:cTn id="78" dur="500"/>
                                        <p:tgtEl>
                                          <p:spTgt spid="1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4"/>
                                        </p:tgtEl>
                                      </p:cBhvr>
                                    </p:animEffect>
                                    <p:set>
                                      <p:cBhvr>
                                        <p:cTn id="83" dur="1" fill="hold">
                                          <p:stCondLst>
                                            <p:cond delay="500"/>
                                          </p:stCondLst>
                                        </p:cTn>
                                        <p:tgtEl>
                                          <p:spTgt spid="1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3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23"/>
                                        </p:tgtEl>
                                      </p:cBhvr>
                                    </p:animEffect>
                                    <p:set>
                                      <p:cBhvr>
                                        <p:cTn id="97" dur="1" fill="hold">
                                          <p:stCondLst>
                                            <p:cond delay="500"/>
                                          </p:stCondLst>
                                        </p:cTn>
                                        <p:tgtEl>
                                          <p:spTgt spid="12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3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29"/>
                                        </p:tgtEl>
                                        <p:attrNameLst>
                                          <p:attrName>style.visibility</p:attrName>
                                        </p:attrNameLst>
                                      </p:cBhvr>
                                      <p:to>
                                        <p:strVal val="visible"/>
                                      </p:to>
                                    </p:set>
                                    <p:animEffect transition="in" filter="fade">
                                      <p:cBhvr>
                                        <p:cTn id="106" dur="500"/>
                                        <p:tgtEl>
                                          <p:spTgt spid="12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29"/>
                                        </p:tgtEl>
                                      </p:cBhvr>
                                    </p:animEffect>
                                    <p:set>
                                      <p:cBhvr>
                                        <p:cTn id="111" dur="1" fill="hold">
                                          <p:stCondLst>
                                            <p:cond delay="500"/>
                                          </p:stCondLst>
                                        </p:cTn>
                                        <p:tgtEl>
                                          <p:spTgt spid="12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9" descr="hua004"/>
          <p:cNvPicPr preferRelativeResize="0"/>
          <p:nvPr/>
        </p:nvPicPr>
        <p:blipFill rotWithShape="1">
          <a:blip r:embed="rId1"/>
          <a:srcRect/>
          <a:stretch>
            <a:fillRect/>
          </a:stretch>
        </p:blipFill>
        <p:spPr>
          <a:xfrm>
            <a:off x="0" y="0"/>
            <a:ext cx="14665317" cy="6858000"/>
          </a:xfrm>
          <a:prstGeom prst="rect">
            <a:avLst/>
          </a:prstGeom>
          <a:noFill/>
          <a:ln>
            <a:noFill/>
          </a:ln>
        </p:spPr>
      </p:pic>
      <p:sp>
        <p:nvSpPr>
          <p:cNvPr id="441" name="Google Shape;441;p29"/>
          <p:cNvSpPr txBox="1"/>
          <p:nvPr/>
        </p:nvSpPr>
        <p:spPr>
          <a:xfrm>
            <a:off x="191911" y="101599"/>
            <a:ext cx="88806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LUYỆN TẬP</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2" name="Google Shape;442;p29"/>
          <p:cNvSpPr txBox="1"/>
          <p:nvPr/>
        </p:nvSpPr>
        <p:spPr>
          <a:xfrm>
            <a:off x="699248" y="806824"/>
            <a:ext cx="1116105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Câu 2: Hình ảnh nào gợi tài sắc của Tiểu Thanh?</a:t>
            </a:r>
            <a:endPar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3" name="Google Shape;443;p29"/>
          <p:cNvSpPr txBox="1"/>
          <p:nvPr/>
        </p:nvSpPr>
        <p:spPr>
          <a:xfrm>
            <a:off x="699248" y="2568384"/>
            <a:ext cx="100123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B. Chi phấn, văn chương</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4" name="Google Shape;444;p29"/>
          <p:cNvSpPr txBox="1"/>
          <p:nvPr/>
        </p:nvSpPr>
        <p:spPr>
          <a:xfrm>
            <a:off x="712695" y="3394914"/>
            <a:ext cx="6521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C. Lụy phần dư </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5" name="Google Shape;445;p29"/>
          <p:cNvSpPr txBox="1"/>
          <p:nvPr/>
        </p:nvSpPr>
        <p:spPr>
          <a:xfrm>
            <a:off x="699248" y="1869144"/>
            <a:ext cx="59523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A. Hoa uyển  </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6" name="Google Shape;446;p29"/>
          <p:cNvSpPr txBox="1"/>
          <p:nvPr/>
        </p:nvSpPr>
        <p:spPr>
          <a:xfrm>
            <a:off x="779930" y="4329951"/>
            <a:ext cx="4235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D. Nhất chỉ thư</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54" name="Google Shape;454;p30"/>
          <p:cNvSpPr txBox="1"/>
          <p:nvPr/>
        </p:nvSpPr>
        <p:spPr>
          <a:xfrm>
            <a:off x="699248" y="2571559"/>
            <a:ext cx="10012314" cy="461665"/>
          </a:xfrm>
          <a:prstGeom prst="rect">
            <a:avLst/>
          </a:prstGeom>
          <a:noFill/>
          <a:ln>
            <a:noFill/>
          </a:ln>
        </p:spPr>
        <p:txBody>
          <a:bodyPr spcFirstLastPara="1" wrap="square" lIns="91425" tIns="45700" rIns="91425" bIns="45700" anchor="t" anchorCtr="0">
            <a:spAutoFit/>
          </a:bodyPr>
          <a:p>
            <a:pPr marL="0" marR="0" lvl="0" indent="0" algn="l" rtl="0">
              <a:spcBef>
                <a:spcPts val="0"/>
              </a:spcBef>
              <a:spcAft>
                <a:spcPts val="0"/>
              </a:spcAft>
              <a:buNone/>
            </a:pPr>
            <a:r>
              <a:rPr lang="en-US" sz="2400" b="1" i="1">
                <a:solidFill>
                  <a:srgbClr val="C00000"/>
                </a:solidFill>
                <a:latin typeface="Times New Roman" panose="02020603050405020304"/>
                <a:ea typeface="Times New Roman" panose="02020603050405020304"/>
                <a:cs typeface="Times New Roman" panose="02020603050405020304"/>
                <a:sym typeface="Times New Roman" panose="02020603050405020304"/>
              </a:rPr>
              <a:t>B. Chi phấn, văn chương</a:t>
            </a:r>
            <a:endParaRPr sz="2400" b="1" i="1">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5"/>
                                        </p:tgtEl>
                                        <p:attrNameLst>
                                          <p:attrName>style.visibility</p:attrName>
                                        </p:attrNameLst>
                                      </p:cBhvr>
                                      <p:to>
                                        <p:strVal val="visible"/>
                                      </p:to>
                                    </p:set>
                                    <p:anim calcmode="lin" valueType="num">
                                      <p:cBhvr additive="base">
                                        <p:cTn id="12" dur="500"/>
                                        <p:tgtEl>
                                          <p:spTgt spid="44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3"/>
                                        </p:tgtEl>
                                        <p:attrNameLst>
                                          <p:attrName>style.visibility</p:attrName>
                                        </p:attrNameLst>
                                      </p:cBhvr>
                                      <p:to>
                                        <p:strVal val="visible"/>
                                      </p:to>
                                    </p:set>
                                    <p:animEffect transition="in" filter="fade">
                                      <p:cBhvr>
                                        <p:cTn id="17" dur="500"/>
                                        <p:tgtEl>
                                          <p:spTgt spid="4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4"/>
                                        </p:tgtEl>
                                        <p:attrNameLst>
                                          <p:attrName>style.visibility</p:attrName>
                                        </p:attrNameLst>
                                      </p:cBhvr>
                                      <p:to>
                                        <p:strVal val="visible"/>
                                      </p:to>
                                    </p:set>
                                    <p:animEffect transition="in" filter="fade">
                                      <p:cBhvr>
                                        <p:cTn id="22" dur="500"/>
                                        <p:tgtEl>
                                          <p:spTgt spid="4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500"/>
                                        <p:tgtEl>
                                          <p:spTgt spid="44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54"/>
                                        </p:tgtEl>
                                        <p:attrNameLst>
                                          <p:attrName>style.visibility</p:attrName>
                                        </p:attrNameLst>
                                      </p:cBhvr>
                                      <p:to>
                                        <p:strVal val="visible"/>
                                      </p:to>
                                    </p:set>
                                    <p:animEffect transition="in" filter="box(in)">
                                      <p:cBhvr>
                                        <p:cTn id="32" dur="2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0"/>
      <p:bldP spid="45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1" descr="hua004"/>
          <p:cNvPicPr preferRelativeResize="0"/>
          <p:nvPr/>
        </p:nvPicPr>
        <p:blipFill rotWithShape="1">
          <a:blip r:embed="rId1"/>
          <a:srcRect/>
          <a:stretch>
            <a:fillRect/>
          </a:stretch>
        </p:blipFill>
        <p:spPr>
          <a:xfrm>
            <a:off x="0" y="0"/>
            <a:ext cx="14665317" cy="6858000"/>
          </a:xfrm>
          <a:prstGeom prst="rect">
            <a:avLst/>
          </a:prstGeom>
          <a:noFill/>
          <a:ln>
            <a:noFill/>
          </a:ln>
        </p:spPr>
      </p:pic>
      <p:sp>
        <p:nvSpPr>
          <p:cNvPr id="463" name="Google Shape;463;p31"/>
          <p:cNvSpPr txBox="1"/>
          <p:nvPr/>
        </p:nvSpPr>
        <p:spPr>
          <a:xfrm>
            <a:off x="191911" y="101599"/>
            <a:ext cx="88806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LUYỆN TẬP</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64" name="Google Shape;464;p31"/>
          <p:cNvSpPr txBox="1"/>
          <p:nvPr/>
        </p:nvSpPr>
        <p:spPr>
          <a:xfrm>
            <a:off x="699248" y="887506"/>
            <a:ext cx="67773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Câu 3: Vì sao Nguyễn Du thương Tiểu Thanh?</a:t>
            </a: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65" name="Google Shape;465;p31"/>
          <p:cNvSpPr txBox="1"/>
          <p:nvPr/>
        </p:nvSpPr>
        <p:spPr>
          <a:xfrm>
            <a:off x="699248" y="1492624"/>
            <a:ext cx="100123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A. Vì Tiểu Thanh nghèo khổ</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66" name="Google Shape;466;p31"/>
          <p:cNvSpPr txBox="1"/>
          <p:nvPr/>
        </p:nvSpPr>
        <p:spPr>
          <a:xfrm>
            <a:off x="712695" y="2198131"/>
            <a:ext cx="6521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B. Vì Tiểu Thanh bị áp bức, bóc lột</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67" name="Google Shape;467;p31"/>
          <p:cNvSpPr txBox="1"/>
          <p:nvPr/>
        </p:nvSpPr>
        <p:spPr>
          <a:xfrm>
            <a:off x="699248" y="2971798"/>
            <a:ext cx="59523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C. Vì Tiểu Thanh có tài sắc nhưng bất hạnh</a:t>
            </a: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77" name="Google Shape;477;p32"/>
          <p:cNvSpPr txBox="1"/>
          <p:nvPr/>
        </p:nvSpPr>
        <p:spPr>
          <a:xfrm>
            <a:off x="704328" y="2961638"/>
            <a:ext cx="5952394" cy="461665"/>
          </a:xfrm>
          <a:prstGeom prst="rect">
            <a:avLst/>
          </a:prstGeom>
          <a:noFill/>
          <a:ln>
            <a:noFill/>
          </a:ln>
        </p:spPr>
        <p:txBody>
          <a:bodyPr spcFirstLastPara="1" wrap="square" lIns="91425" tIns="45700" rIns="91425" bIns="45700" anchor="t" anchorCtr="0">
            <a:spAutoFit/>
          </a:bodyPr>
          <a:p>
            <a:pPr marL="0" marR="0" lvl="0" indent="0" algn="l" rtl="0">
              <a:spcBef>
                <a:spcPts val="0"/>
              </a:spcBef>
              <a:spcAft>
                <a:spcPts val="0"/>
              </a:spcAft>
              <a:buNone/>
            </a:pPr>
            <a:r>
              <a:rPr lang="en-US" sz="2400" b="1" i="1">
                <a:solidFill>
                  <a:srgbClr val="C00000"/>
                </a:solidFill>
                <a:latin typeface="Times New Roman" panose="02020603050405020304"/>
                <a:ea typeface="Times New Roman" panose="02020603050405020304"/>
                <a:cs typeface="Times New Roman" panose="02020603050405020304"/>
                <a:sym typeface="Times New Roman" panose="02020603050405020304"/>
              </a:rPr>
              <a:t>C. Vì Tiểu Thanh có tài sắc nhưng bất hạnh</a:t>
            </a:r>
            <a:endParaRPr sz="2400" b="1" i="1">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500"/>
                                        <p:tgtEl>
                                          <p:spTgt spid="46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6"/>
                                        </p:tgtEl>
                                        <p:attrNameLst>
                                          <p:attrName>style.visibility</p:attrName>
                                        </p:attrNameLst>
                                      </p:cBhvr>
                                      <p:to>
                                        <p:strVal val="visible"/>
                                      </p:to>
                                    </p:set>
                                    <p:anim calcmode="lin" valueType="num">
                                      <p:cBhvr additive="base">
                                        <p:cTn id="17" dur="500"/>
                                        <p:tgtEl>
                                          <p:spTgt spid="46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7"/>
                                        </p:tgtEl>
                                        <p:attrNameLst>
                                          <p:attrName>style.visibility</p:attrName>
                                        </p:attrNameLst>
                                      </p:cBhvr>
                                      <p:to>
                                        <p:strVal val="visible"/>
                                      </p:to>
                                    </p:set>
                                    <p:animEffect transition="in" filter="fade">
                                      <p:cBhvr>
                                        <p:cTn id="22" dur="500"/>
                                        <p:tgtEl>
                                          <p:spTgt spid="4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77"/>
                                        </p:tgtEl>
                                        <p:attrNameLst>
                                          <p:attrName>style.visibility</p:attrName>
                                        </p:attrNameLst>
                                      </p:cBhvr>
                                      <p:to>
                                        <p:strVal val="visible"/>
                                      </p:to>
                                    </p:set>
                                    <p:animEffect transition="in" filter="box(in)">
                                      <p:cBhvr>
                                        <p:cTn id="27" dur="2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p:bldP spid="47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853055" y="0"/>
          <a:ext cx="9144000" cy="6858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 Box 3"/>
          <p:cNvSpPr txBox="1"/>
          <p:nvPr/>
        </p:nvSpPr>
        <p:spPr>
          <a:xfrm>
            <a:off x="385445" y="295275"/>
            <a:ext cx="3152140" cy="460375"/>
          </a:xfrm>
          <a:prstGeom prst="rect">
            <a:avLst/>
          </a:prstGeom>
          <a:noFill/>
        </p:spPr>
        <p:txBody>
          <a:bodyPr wrap="square" rtlCol="0">
            <a:spAutoFit/>
          </a:bodyPr>
          <a:p>
            <a:r>
              <a:rPr lang="en-US" sz="2400" b="1">
                <a:solidFill>
                  <a:srgbClr val="FF0000"/>
                </a:solidFill>
                <a:latin typeface="Times New Roman" panose="02020603050405020304" charset="0"/>
                <a:cs typeface="Times New Roman" panose="02020603050405020304" charset="0"/>
              </a:rPr>
              <a:t>PHIẾU HỌC TẬP</a:t>
            </a:r>
            <a:endParaRPr lang="en-US" sz="2400" b="1">
              <a:solidFill>
                <a:srgbClr val="FF0000"/>
              </a:solidFill>
              <a:latin typeface="Times New Roman" panose="02020603050405020304" charset="0"/>
              <a:cs typeface="Times New Roman" panose="02020603050405020304" charset="0"/>
            </a:endParaRPr>
          </a:p>
        </p:txBody>
      </p:sp>
      <p:sp>
        <p:nvSpPr>
          <p:cNvPr id="5" name="Text Box 4"/>
          <p:cNvSpPr txBox="1"/>
          <p:nvPr/>
        </p:nvSpPr>
        <p:spPr>
          <a:xfrm>
            <a:off x="200025" y="1052830"/>
            <a:ext cx="2874010" cy="1198880"/>
          </a:xfrm>
          <a:prstGeom prst="rect">
            <a:avLst/>
          </a:prstGeom>
          <a:noFill/>
        </p:spPr>
        <p:txBody>
          <a:bodyPr wrap="square" rtlCol="0">
            <a:spAutoFit/>
          </a:bodyPr>
          <a:p>
            <a:r>
              <a:rPr lang="en-US" sz="2400">
                <a:latin typeface="Times New Roman" panose="02020603050405020304" charset="0"/>
                <a:cs typeface="Times New Roman" panose="02020603050405020304" charset="0"/>
              </a:rPr>
              <a:t>Hoàn thành sơ đồ hóa kiến thức bài thơ theo mẫu sau :</a:t>
            </a:r>
            <a:endParaRPr lang="en-US"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33" descr="hua004"/>
          <p:cNvPicPr preferRelativeResize="0"/>
          <p:nvPr/>
        </p:nvPicPr>
        <p:blipFill rotWithShape="1">
          <a:blip r:embed="rId1"/>
          <a:srcRect/>
          <a:stretch>
            <a:fillRect/>
          </a:stretch>
        </p:blipFill>
        <p:spPr>
          <a:xfrm>
            <a:off x="0" y="0"/>
            <a:ext cx="14665317" cy="6858000"/>
          </a:xfrm>
          <a:prstGeom prst="rect">
            <a:avLst/>
          </a:prstGeom>
          <a:noFill/>
          <a:ln>
            <a:noFill/>
          </a:ln>
        </p:spPr>
      </p:pic>
      <p:sp>
        <p:nvSpPr>
          <p:cNvPr id="483" name="Google Shape;483;p33"/>
          <p:cNvSpPr txBox="1"/>
          <p:nvPr/>
        </p:nvSpPr>
        <p:spPr>
          <a:xfrm>
            <a:off x="191911" y="101599"/>
            <a:ext cx="88806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panose="02020603050405020304"/>
                <a:ea typeface="Times New Roman" panose="02020603050405020304"/>
                <a:cs typeface="Times New Roman" panose="02020603050405020304"/>
                <a:sym typeface="Times New Roman" panose="02020603050405020304"/>
              </a:rPr>
              <a:t>VẬN DỤNG</a:t>
            </a:r>
            <a:endParaRPr sz="24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84" name="Google Shape;484;p33"/>
          <p:cNvSpPr txBox="1"/>
          <p:nvPr/>
        </p:nvSpPr>
        <p:spPr>
          <a:xfrm>
            <a:off x="1748113" y="2541491"/>
            <a:ext cx="10636627" cy="138499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7030A0"/>
                </a:solidFill>
                <a:latin typeface="Times New Roman" panose="02020603050405020304"/>
                <a:ea typeface="Times New Roman" panose="02020603050405020304"/>
                <a:cs typeface="Times New Roman" panose="02020603050405020304"/>
                <a:sym typeface="Times New Roman" panose="02020603050405020304"/>
              </a:rPr>
              <a:t>TỪ CÂU CHUYỆN CUỘC ĐỜI TIỂU THANH VÀ NHỮNG KIẾP TÀI SẮC BẠC MỆNH, ĐA CÙNG, EM SUY NGHĨ GÌ VỀ NHỮNG NGƯỜI PHỤ NỮ TÀI SẮC TRONG XÃ HỘI HIỆN NAY?</a:t>
            </a:r>
            <a:endParaRPr sz="2800" b="1">
              <a:solidFill>
                <a:srgbClr val="7030A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4" descr="hua004"/>
          <p:cNvPicPr preferRelativeResize="0"/>
          <p:nvPr/>
        </p:nvPicPr>
        <p:blipFill rotWithShape="1">
          <a:blip r:embed="rId1"/>
          <a:srcRect/>
          <a:stretch>
            <a:fillRect/>
          </a:stretch>
        </p:blipFill>
        <p:spPr>
          <a:xfrm>
            <a:off x="0" y="0"/>
            <a:ext cx="14665317" cy="6858000"/>
          </a:xfrm>
          <a:prstGeom prst="rect">
            <a:avLst/>
          </a:prstGeom>
          <a:noFill/>
          <a:ln>
            <a:noFill/>
          </a:ln>
        </p:spPr>
      </p:pic>
      <p:sp>
        <p:nvSpPr>
          <p:cNvPr id="490" name="Google Shape;490;p34"/>
          <p:cNvSpPr txBox="1"/>
          <p:nvPr/>
        </p:nvSpPr>
        <p:spPr>
          <a:xfrm>
            <a:off x="191911" y="101599"/>
            <a:ext cx="88806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Times New Roman" panose="02020603050405020304"/>
                <a:ea typeface="Times New Roman" panose="02020603050405020304"/>
                <a:cs typeface="Times New Roman" panose="02020603050405020304"/>
                <a:sym typeface="Times New Roman" panose="02020603050405020304"/>
              </a:rPr>
              <a:t>VẬN DỤNG</a:t>
            </a:r>
            <a:endParaRPr sz="20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1" name="Google Shape;491;p34"/>
          <p:cNvSpPr txBox="1"/>
          <p:nvPr/>
        </p:nvSpPr>
        <p:spPr>
          <a:xfrm>
            <a:off x="295838" y="497546"/>
            <a:ext cx="1089211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Tìm những tác phẩm của các nhà văn , nhà thơ văn học trung đại thể hiện tiếng nói cảm thương cho người phụ nữ.</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2" name="Google Shape;492;p34"/>
          <p:cNvSpPr txBox="1"/>
          <p:nvPr/>
        </p:nvSpPr>
        <p:spPr>
          <a:xfrm>
            <a:off x="2581835" y="1922932"/>
            <a:ext cx="70731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Truyện người con gái Nam Xương – Nguyễn Dữ</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3" name="Google Shape;493;p34"/>
          <p:cNvSpPr txBox="1"/>
          <p:nvPr/>
        </p:nvSpPr>
        <p:spPr>
          <a:xfrm>
            <a:off x="2581835" y="2487711"/>
            <a:ext cx="6858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Chinh phụ ngâm – Đặng Trần Côn, Đoàn Thị Điểm         </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4" name="Google Shape;494;p34"/>
          <p:cNvSpPr txBox="1"/>
          <p:nvPr/>
        </p:nvSpPr>
        <p:spPr>
          <a:xfrm>
            <a:off x="2608729" y="3133171"/>
            <a:ext cx="484094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Thơ Hồ Xuân Hương</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5" name="Google Shape;495;p34"/>
          <p:cNvSpPr txBox="1"/>
          <p:nvPr/>
        </p:nvSpPr>
        <p:spPr>
          <a:xfrm>
            <a:off x="282392" y="1196793"/>
            <a:ext cx="1035423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So sánh tiếng nói nhân đạo của Nguyễn Du trong “Độc Tiểu Thanh kí” với các tác giả ấy?</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6" name="Google Shape;496;p34"/>
          <p:cNvSpPr txBox="1"/>
          <p:nvPr/>
        </p:nvSpPr>
        <p:spPr>
          <a:xfrm>
            <a:off x="497551" y="1828804"/>
            <a:ext cx="286422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Một số tác phẩm:</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7" name="Google Shape;497;p34"/>
          <p:cNvSpPr txBox="1"/>
          <p:nvPr/>
        </p:nvSpPr>
        <p:spPr>
          <a:xfrm>
            <a:off x="1331265" y="3832416"/>
            <a:ext cx="92784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Giống</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8" name="Google Shape;498;p34"/>
          <p:cNvSpPr txBox="1"/>
          <p:nvPr/>
        </p:nvSpPr>
        <p:spPr>
          <a:xfrm>
            <a:off x="2487706" y="3859311"/>
            <a:ext cx="74362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Đều khẳng định sắc đẹp, phẩm hạnh của người phụ nữ</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9" name="Google Shape;499;p34"/>
          <p:cNvSpPr txBox="1"/>
          <p:nvPr/>
        </p:nvSpPr>
        <p:spPr>
          <a:xfrm>
            <a:off x="2541494" y="4397193"/>
            <a:ext cx="63604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Đều thương cho số kiếp bạc mệnh của họ</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00" name="Google Shape;500;p34"/>
          <p:cNvSpPr txBox="1"/>
          <p:nvPr/>
        </p:nvSpPr>
        <p:spPr>
          <a:xfrm>
            <a:off x="1250575" y="5177121"/>
            <a:ext cx="10219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Khác</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01" name="Google Shape;501;p34"/>
          <p:cNvSpPr txBox="1"/>
          <p:nvPr/>
        </p:nvSpPr>
        <p:spPr>
          <a:xfrm>
            <a:off x="2487705" y="5042651"/>
            <a:ext cx="82968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Nguyễn Du ngoài khẳng định vẻ đẹp ngoại hình, tâm hồn còn đặc biệt nhấn mạnh vào vẻ đẹp tài năng</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02" name="Google Shape;502;p34"/>
          <p:cNvSpPr txBox="1"/>
          <p:nvPr/>
        </p:nvSpPr>
        <p:spPr>
          <a:xfrm>
            <a:off x="2554941" y="5836026"/>
            <a:ext cx="747656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 Nguyễn Du nhận mình cùng hội cùng thuyền với những người phụ nữ ấy 🡪 Tiếng nói nhân đạo sâu sắc</a:t>
            </a:r>
            <a:endParaRPr sz="20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5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5"/>
                                        </p:tgtEl>
                                        <p:attrNameLst>
                                          <p:attrName>style.visibility</p:attrName>
                                        </p:attrNameLst>
                                      </p:cBhvr>
                                      <p:to>
                                        <p:strVal val="visible"/>
                                      </p:to>
                                    </p:set>
                                    <p:animEffect transition="in" filter="fade">
                                      <p:cBhvr>
                                        <p:cTn id="12" dur="500"/>
                                        <p:tgtEl>
                                          <p:spTgt spid="4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6"/>
                                        </p:tgtEl>
                                        <p:attrNameLst>
                                          <p:attrName>style.visibility</p:attrName>
                                        </p:attrNameLst>
                                      </p:cBhvr>
                                      <p:to>
                                        <p:strVal val="visible"/>
                                      </p:to>
                                    </p:set>
                                    <p:anim calcmode="lin" valueType="num">
                                      <p:cBhvr additive="base">
                                        <p:cTn id="17" dur="500"/>
                                        <p:tgtEl>
                                          <p:spTgt spid="49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2"/>
                                        </p:tgtEl>
                                        <p:attrNameLst>
                                          <p:attrName>style.visibility</p:attrName>
                                        </p:attrNameLst>
                                      </p:cBhvr>
                                      <p:to>
                                        <p:strVal val="visible"/>
                                      </p:to>
                                    </p:set>
                                    <p:animEffect transition="in" filter="fade">
                                      <p:cBhvr>
                                        <p:cTn id="22" dur="500"/>
                                        <p:tgtEl>
                                          <p:spTgt spid="4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3"/>
                                        </p:tgtEl>
                                        <p:attrNameLst>
                                          <p:attrName>style.visibility</p:attrName>
                                        </p:attrNameLst>
                                      </p:cBhvr>
                                      <p:to>
                                        <p:strVal val="visible"/>
                                      </p:to>
                                    </p:set>
                                    <p:animEffect transition="in" filter="fade">
                                      <p:cBhvr>
                                        <p:cTn id="27" dur="500"/>
                                        <p:tgtEl>
                                          <p:spTgt spid="4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4"/>
                                        </p:tgtEl>
                                        <p:attrNameLst>
                                          <p:attrName>style.visibility</p:attrName>
                                        </p:attrNameLst>
                                      </p:cBhvr>
                                      <p:to>
                                        <p:strVal val="visible"/>
                                      </p:to>
                                    </p:set>
                                    <p:animEffect transition="in" filter="fade">
                                      <p:cBhvr>
                                        <p:cTn id="32" dur="500"/>
                                        <p:tgtEl>
                                          <p:spTgt spid="4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7"/>
                                        </p:tgtEl>
                                        <p:attrNameLst>
                                          <p:attrName>style.visibility</p:attrName>
                                        </p:attrNameLst>
                                      </p:cBhvr>
                                      <p:to>
                                        <p:strVal val="visible"/>
                                      </p:to>
                                    </p:set>
                                    <p:animEffect transition="in" filter="fade">
                                      <p:cBhvr>
                                        <p:cTn id="37" dur="2000"/>
                                        <p:tgtEl>
                                          <p:spTgt spid="49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8"/>
                                        </p:tgtEl>
                                        <p:attrNameLst>
                                          <p:attrName>style.visibility</p:attrName>
                                        </p:attrNameLst>
                                      </p:cBhvr>
                                      <p:to>
                                        <p:strVal val="visible"/>
                                      </p:to>
                                    </p:set>
                                    <p:animEffect transition="in" filter="fade">
                                      <p:cBhvr>
                                        <p:cTn id="42" dur="500"/>
                                        <p:tgtEl>
                                          <p:spTgt spid="49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99"/>
                                        </p:tgtEl>
                                        <p:attrNameLst>
                                          <p:attrName>style.visibility</p:attrName>
                                        </p:attrNameLst>
                                      </p:cBhvr>
                                      <p:to>
                                        <p:strVal val="visible"/>
                                      </p:to>
                                    </p:set>
                                    <p:animEffect transition="in" filter="fade">
                                      <p:cBhvr>
                                        <p:cTn id="47" dur="2000"/>
                                        <p:tgtEl>
                                          <p:spTgt spid="49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0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01"/>
                                        </p:tgtEl>
                                        <p:attrNameLst>
                                          <p:attrName>style.visibility</p:attrName>
                                        </p:attrNameLst>
                                      </p:cBhvr>
                                      <p:to>
                                        <p:strVal val="visible"/>
                                      </p:to>
                                    </p:set>
                                    <p:animEffect transition="in" filter="fade">
                                      <p:cBhvr>
                                        <p:cTn id="56" dur="1000"/>
                                        <p:tgtEl>
                                          <p:spTgt spid="50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02"/>
                                        </p:tgtEl>
                                        <p:attrNameLst>
                                          <p:attrName>style.visibility</p:attrName>
                                        </p:attrNameLst>
                                      </p:cBhvr>
                                      <p:to>
                                        <p:strVal val="visible"/>
                                      </p:to>
                                    </p:set>
                                    <p:animEffect transition="in" filter="fade">
                                      <p:cBhvr>
                                        <p:cTn id="61" dur="10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35"/>
          <p:cNvPicPr preferRelativeResize="0"/>
          <p:nvPr/>
        </p:nvPicPr>
        <p:blipFill rotWithShape="1">
          <a:blip r:embed="rId1"/>
          <a:srcRect/>
          <a:stretch>
            <a:fillRect/>
          </a:stretch>
        </p:blipFill>
        <p:spPr>
          <a:xfrm>
            <a:off x="550844" y="484740"/>
            <a:ext cx="11292290" cy="5530469"/>
          </a:xfrm>
          <a:prstGeom prst="rect">
            <a:avLst/>
          </a:prstGeom>
          <a:noFill/>
          <a:ln>
            <a:noFill/>
          </a:ln>
        </p:spPr>
      </p:pic>
      <p:sp>
        <p:nvSpPr>
          <p:cNvPr id="508" name="Google Shape;508;p35"/>
          <p:cNvSpPr txBox="1"/>
          <p:nvPr/>
        </p:nvSpPr>
        <p:spPr>
          <a:xfrm>
            <a:off x="1509311" y="2170323"/>
            <a:ext cx="97278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a:solidFill>
                  <a:srgbClr val="FF0000"/>
                </a:solidFill>
                <a:latin typeface="Times New Roman" panose="02020603050405020304"/>
                <a:ea typeface="Times New Roman" panose="02020603050405020304"/>
                <a:cs typeface="Times New Roman" panose="02020603050405020304"/>
                <a:sym typeface="Times New Roman" panose="02020603050405020304"/>
              </a:rPr>
              <a:t>TRÂN TRỌNG CẢM ƠN CÁC THẦY CÔ GIÁO VÀ CÁC EM HỌC SINH!!!</a:t>
            </a:r>
            <a:endParaRPr sz="32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4"/>
          <p:cNvPicPr preferRelativeResize="0"/>
          <p:nvPr/>
        </p:nvPicPr>
        <p:blipFill rotWithShape="1">
          <a:blip r:embed="rId1"/>
          <a:srcRect t="30160" b="30164"/>
          <a:stretch>
            <a:fillRect/>
          </a:stretch>
        </p:blipFill>
        <p:spPr>
          <a:xfrm>
            <a:off x="0" y="0"/>
            <a:ext cx="12192000" cy="68580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5"/>
          <p:cNvPicPr preferRelativeResize="0"/>
          <p:nvPr/>
        </p:nvPicPr>
        <p:blipFill rotWithShape="1">
          <a:blip r:embed="rId1"/>
          <a:srcRect/>
          <a:stretch>
            <a:fillRect/>
          </a:stretch>
        </p:blipFill>
        <p:spPr>
          <a:xfrm>
            <a:off x="0" y="-169813"/>
            <a:ext cx="12192000" cy="7027813"/>
          </a:xfrm>
          <a:prstGeom prst="rect">
            <a:avLst/>
          </a:prstGeom>
          <a:noFill/>
          <a:ln>
            <a:noFill/>
          </a:ln>
        </p:spPr>
      </p:pic>
      <p:sp>
        <p:nvSpPr>
          <p:cNvPr id="148" name="Google Shape;148;p5"/>
          <p:cNvSpPr txBox="1"/>
          <p:nvPr/>
        </p:nvSpPr>
        <p:spPr>
          <a:xfrm>
            <a:off x="2573383" y="5799907"/>
            <a:ext cx="832104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rPr>
              <a:t>KINH THÀNH THĂNG LONG XƯA</a:t>
            </a:r>
            <a:endParaRPr sz="32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6"/>
          <p:cNvPicPr preferRelativeResize="0"/>
          <p:nvPr/>
        </p:nvPicPr>
        <p:blipFill rotWithShape="1">
          <a:blip r:embed="rId1"/>
          <a:srcRect/>
          <a:stretch>
            <a:fillRect/>
          </a:stretch>
        </p:blipFill>
        <p:spPr>
          <a:xfrm>
            <a:off x="2438400" y="2544417"/>
            <a:ext cx="6970643" cy="4313583"/>
          </a:xfrm>
          <a:prstGeom prst="rect">
            <a:avLst/>
          </a:prstGeom>
          <a:noFill/>
          <a:ln>
            <a:noFill/>
          </a:ln>
        </p:spPr>
      </p:pic>
      <p:sp>
        <p:nvSpPr>
          <p:cNvPr id="154" name="Google Shape;154;p6"/>
          <p:cNvSpPr txBox="1"/>
          <p:nvPr/>
        </p:nvSpPr>
        <p:spPr>
          <a:xfrm>
            <a:off x="3637721" y="313509"/>
            <a:ext cx="4572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KHỞI NGHĨA NÔNG DÂN THẾ KỈ 18</a:t>
            </a:r>
            <a:endParaRPr sz="3600" b="1" i="0" u="none" strike="noStrike" cap="none" dirty="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7" descr="D:\ISS\mon hoc\Văn\lop 10\V_10_04_côLy_DoTieuThanhKi\links\Untitled-1.png"/>
          <p:cNvPicPr preferRelativeResize="0"/>
          <p:nvPr/>
        </p:nvPicPr>
        <p:blipFill rotWithShape="1">
          <a:blip r:embed="rId1"/>
          <a:srcRect/>
          <a:stretch>
            <a:fillRect/>
          </a:stretch>
        </p:blipFill>
        <p:spPr>
          <a:xfrm>
            <a:off x="419839" y="703489"/>
            <a:ext cx="6285682" cy="5397256"/>
          </a:xfrm>
          <a:prstGeom prst="rect">
            <a:avLst/>
          </a:prstGeom>
          <a:noFill/>
          <a:ln>
            <a:noFill/>
          </a:ln>
          <a:effectLst>
            <a:outerShdw blurRad="101600" dist="114300" dir="5880000" algn="tl" rotWithShape="0">
              <a:srgbClr val="000000">
                <a:alpha val="40000"/>
              </a:srgbClr>
            </a:outerShdw>
          </a:effectLst>
        </p:spPr>
      </p:pic>
      <p:pic>
        <p:nvPicPr>
          <p:cNvPr id="161" name="Google Shape;161;p7" descr="D:\ISS\mon hoc\Văn\lop 10\V_10_04_côLy_DoTieuThanhKi\links\Untitled-2.png"/>
          <p:cNvPicPr preferRelativeResize="0"/>
          <p:nvPr/>
        </p:nvPicPr>
        <p:blipFill rotWithShape="1">
          <a:blip r:embed="rId2"/>
          <a:srcRect/>
          <a:stretch>
            <a:fillRect/>
          </a:stretch>
        </p:blipFill>
        <p:spPr>
          <a:xfrm>
            <a:off x="5562670" y="885298"/>
            <a:ext cx="5854397" cy="5576209"/>
          </a:xfrm>
          <a:prstGeom prst="rect">
            <a:avLst/>
          </a:prstGeom>
          <a:noFill/>
          <a:ln>
            <a:noFill/>
          </a:ln>
          <a:effectLst>
            <a:outerShdw blurRad="101600" dist="114300" dir="588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8"/>
          <p:cNvPicPr preferRelativeResize="0"/>
          <p:nvPr/>
        </p:nvPicPr>
        <p:blipFill rotWithShape="1">
          <a:blip r:embed="rId1"/>
          <a:srcRect/>
          <a:stretch>
            <a:fillRect/>
          </a:stretch>
        </p:blipFill>
        <p:spPr>
          <a:xfrm>
            <a:off x="0" y="138112"/>
            <a:ext cx="12192000" cy="6581775"/>
          </a:xfrm>
          <a:prstGeom prst="rect">
            <a:avLst/>
          </a:prstGeom>
          <a:noFill/>
          <a:ln>
            <a:noFill/>
          </a:ln>
        </p:spPr>
      </p:pic>
      <p:sp>
        <p:nvSpPr>
          <p:cNvPr id="167" name="Google Shape;167;p8"/>
          <p:cNvSpPr txBox="1"/>
          <p:nvPr/>
        </p:nvSpPr>
        <p:spPr>
          <a:xfrm>
            <a:off x="2259875" y="3304904"/>
            <a:ext cx="8425543" cy="144655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rPr>
              <a:t>ĐỌC TIỂU THANH KÍ </a:t>
            </a:r>
            <a:endParaRPr lang="en-US" sz="44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44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36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rPr>
              <a:t>NGUYỄN DU</a:t>
            </a:r>
            <a:endParaRPr sz="3600" b="1"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descr="39138247525a2325468[1]"/>
          <p:cNvPicPr preferRelativeResize="0"/>
          <p:nvPr/>
        </p:nvPicPr>
        <p:blipFill rotWithShape="1">
          <a:blip r:embed="rId1"/>
          <a:srcRect t="9759" r="8500"/>
          <a:stretch>
            <a:fillRect/>
          </a:stretch>
        </p:blipFill>
        <p:spPr>
          <a:xfrm>
            <a:off x="0" y="0"/>
            <a:ext cx="12192000" cy="6858000"/>
          </a:xfrm>
          <a:prstGeom prst="rect">
            <a:avLst/>
          </a:prstGeom>
          <a:noFill/>
          <a:ln>
            <a:noFill/>
          </a:ln>
        </p:spPr>
      </p:pic>
      <p:sp>
        <p:nvSpPr>
          <p:cNvPr id="173" name="Google Shape;173;p9"/>
          <p:cNvSpPr txBox="1"/>
          <p:nvPr/>
        </p:nvSpPr>
        <p:spPr>
          <a:xfrm>
            <a:off x="270933" y="79022"/>
            <a:ext cx="522675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I. TÌM HIỂU CHUNG</a:t>
            </a:r>
            <a:endParaRPr sz="22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4" name="Google Shape;174;p9"/>
          <p:cNvSpPr txBox="1"/>
          <p:nvPr/>
        </p:nvSpPr>
        <p:spPr>
          <a:xfrm>
            <a:off x="327376" y="756356"/>
            <a:ext cx="341873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1.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Về</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Tiểu</a:t>
            </a:r>
            <a:r>
              <a:rPr lang="en-US"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Thanh</a:t>
            </a:r>
            <a:endParaRPr sz="2800" b="1"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5" name="Google Shape;175;p9"/>
          <p:cNvSpPr txBox="1"/>
          <p:nvPr/>
        </p:nvSpPr>
        <p:spPr>
          <a:xfrm>
            <a:off x="4027415" y="559529"/>
            <a:ext cx="69137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Họ</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Phùng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sống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khoảng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đầu</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thời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Minh</a:t>
            </a:r>
            <a:endParaRPr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6" name="Google Shape;176;p9"/>
          <p:cNvSpPr txBox="1"/>
          <p:nvPr/>
        </p:nvSpPr>
        <p:spPr>
          <a:xfrm>
            <a:off x="4027415" y="948477"/>
            <a:ext cx="7786095" cy="1643486"/>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Từ</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nhỏ</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nàng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thông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hiểu</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các</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môn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nghệ</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thuật</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cầm</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kì</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hoạ</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lại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có</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phong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tư</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lộng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lẫy</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hơn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a:t>
            </a:r>
            <a:endParaRPr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7" name="Google Shape;177;p9"/>
          <p:cNvSpPr txBox="1"/>
          <p:nvPr/>
        </p:nvSpPr>
        <p:spPr>
          <a:xfrm>
            <a:off x="4130570" y="2145060"/>
            <a:ext cx="7744075" cy="1126422"/>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Năm</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16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tuổi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nàng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được</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gả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làm</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lẽ</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cho</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Phùng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Sinh</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một</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công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tử</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nhà</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gia</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thế</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endParaRPr sz="1800" dirty="0"/>
          </a:p>
        </p:txBody>
      </p:sp>
      <p:sp>
        <p:nvSpPr>
          <p:cNvPr id="178" name="Google Shape;178;p9"/>
          <p:cNvSpPr txBox="1"/>
          <p:nvPr/>
        </p:nvSpPr>
        <p:spPr>
          <a:xfrm>
            <a:off x="3200369" y="6262300"/>
            <a:ext cx="924252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=&gt;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Mạch</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hứng</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phụ</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nữ</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tài</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hoa</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bất</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hạnh</a:t>
            </a:r>
            <a:r>
              <a:rPr lang="en-US"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a:t>
            </a:r>
            <a:endParaRPr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79" name="Google Shape;179;p9" descr="C:\Users\USER\Desktop\mnu18.jpg"/>
          <p:cNvPicPr preferRelativeResize="0"/>
          <p:nvPr/>
        </p:nvPicPr>
        <p:blipFill rotWithShape="1">
          <a:blip r:embed="rId2"/>
          <a:srcRect l="16254" b="15815"/>
          <a:stretch>
            <a:fillRect/>
          </a:stretch>
        </p:blipFill>
        <p:spPr>
          <a:xfrm rot="706950">
            <a:off x="436840" y="1727130"/>
            <a:ext cx="3031940" cy="459145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180" name="Google Shape;180;p9"/>
          <p:cNvSpPr txBox="1"/>
          <p:nvPr/>
        </p:nvSpPr>
        <p:spPr>
          <a:xfrm>
            <a:off x="327376" y="6318180"/>
            <a:ext cx="244916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minh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họa</a:t>
            </a:r>
            <a:endParaRPr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1" name="Google Shape;181;p9"/>
          <p:cNvSpPr txBox="1"/>
          <p:nvPr/>
        </p:nvSpPr>
        <p:spPr>
          <a:xfrm>
            <a:off x="4130675" y="3210560"/>
            <a:ext cx="8001635" cy="1123315"/>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tính</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hay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ghen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lại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cay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độc</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bắt</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nàng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ra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sống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riêng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trên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Cô</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Sơn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gần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Tây</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Hồ</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a:t>
            </a:r>
            <a:endParaRPr sz="1800" dirty="0"/>
          </a:p>
        </p:txBody>
      </p:sp>
      <p:sp>
        <p:nvSpPr>
          <p:cNvPr id="182" name="Google Shape;182;p9"/>
          <p:cNvSpPr txBox="1"/>
          <p:nvPr/>
        </p:nvSpPr>
        <p:spPr>
          <a:xfrm>
            <a:off x="3906520" y="4180205"/>
            <a:ext cx="8000365" cy="2157095"/>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Vì</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đau</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buồn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nàng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sinh</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bệnh</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rồi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qua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đời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khi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mới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tròn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18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tuổi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bài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thơ</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nàng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viết</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để</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giải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tỏa</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u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buồn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bị</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người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cả</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đốt</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chỉ</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còn</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vương</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sót</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lại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vài</a:t>
            </a:r>
            <a:r>
              <a:rPr lang="en-US"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bài</a:t>
            </a:r>
            <a:endParaRPr sz="2800" b="1"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par>
                                <p:cTn id="8" presetID="1"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5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500"/>
                                        <p:tgtEl>
                                          <p:spTgt spid="1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5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2"/>
                                        </p:tgtEl>
                                        <p:attrNameLst>
                                          <p:attrName>style.visibility</p:attrName>
                                        </p:attrNameLst>
                                      </p:cBhvr>
                                      <p:to>
                                        <p:strVal val="visible"/>
                                      </p:to>
                                    </p:set>
                                    <p:animEffect transition="in" filter="fade">
                                      <p:cBhvr>
                                        <p:cTn id="36" dur="500"/>
                                        <p:tgtEl>
                                          <p:spTgt spid="18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8"/>
                                        </p:tgtEl>
                                        <p:attrNameLst>
                                          <p:attrName>style.visibility</p:attrName>
                                        </p:attrNameLst>
                                      </p:cBhvr>
                                      <p:to>
                                        <p:strVal val="visible"/>
                                      </p:to>
                                    </p:set>
                                    <p:animEffect transition="in" filter="fade">
                                      <p:cBhvr>
                                        <p:cTn id="41" dur="2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9995</Words>
  <Application>WPS Presentation</Application>
  <PresentationFormat>Widescreen</PresentationFormat>
  <Paragraphs>594</Paragraphs>
  <Slides>35</Slides>
  <Notes>34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35</vt:i4>
      </vt:variant>
    </vt:vector>
  </HeadingPairs>
  <TitlesOfParts>
    <vt:vector size="47" baseType="lpstr">
      <vt:lpstr>Arial</vt:lpstr>
      <vt:lpstr>SimSun</vt:lpstr>
      <vt:lpstr>Wingdings</vt:lpstr>
      <vt:lpstr>Arial</vt:lpstr>
      <vt:lpstr>Calibri</vt:lpstr>
      <vt:lpstr>Times New Roman</vt:lpstr>
      <vt:lpstr>Times New Roman</vt:lpstr>
      <vt:lpstr>Microsoft YaHei</vt:lpstr>
      <vt:lpstr>Arial Unicode MS</vt:lpstr>
      <vt:lpstr>Noto Sans Symbols</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Luxury</dc:creator>
  <cp:lastModifiedBy>Admin</cp:lastModifiedBy>
  <cp:revision>45</cp:revision>
  <dcterms:created xsi:type="dcterms:W3CDTF">2019-11-12T03:13:00Z</dcterms:created>
  <dcterms:modified xsi:type="dcterms:W3CDTF">2021-12-03T15:13:42Z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70BE8E0BB7E04500B47E2ACF030B504A</vt:lpwstr>
  </property>
  <property fmtid="{D5CDD505-2E9C-101B-9397-08002B2CF9AE}" pid="3" name="KSOProductBuildVer">
    <vt:lpwstr>1033-11.2.0.10382</vt:lpwstr>
  </property>
</Properties>
</file>